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Lst>
  <p:notesMasterIdLst>
    <p:notesMasterId r:id="rId18"/>
  </p:notesMasterIdLst>
  <p:sldIdLst>
    <p:sldId id="256" r:id="rId5"/>
    <p:sldId id="257" r:id="rId6"/>
    <p:sldId id="259" r:id="rId7"/>
    <p:sldId id="258" r:id="rId8"/>
    <p:sldId id="305" r:id="rId9"/>
    <p:sldId id="306" r:id="rId10"/>
    <p:sldId id="307" r:id="rId11"/>
    <p:sldId id="309" r:id="rId12"/>
    <p:sldId id="310" r:id="rId13"/>
    <p:sldId id="311" r:id="rId14"/>
    <p:sldId id="312" r:id="rId15"/>
    <p:sldId id="313" r:id="rId16"/>
    <p:sldId id="314" r:id="rId17"/>
  </p:sldIdLst>
  <p:sldSz cx="9144000" cy="5143500" type="screen16x9"/>
  <p:notesSz cx="6858000" cy="9144000"/>
  <p:embeddedFontLst>
    <p:embeddedFont>
      <p:font typeface="Alegreya Sans SC" panose="020B0604020202020204" charset="0"/>
      <p:regular r:id="rId19"/>
      <p:bold r:id="rId20"/>
      <p:italic r:id="rId21"/>
      <p:boldItalic r:id="rId22"/>
    </p:embeddedFont>
    <p:embeddedFont>
      <p:font typeface="Cabin" panose="020B0604020202020204" charset="0"/>
      <p:regular r:id="rId23"/>
      <p:bold r:id="rId24"/>
      <p:italic r:id="rId25"/>
      <p:boldItalic r:id="rId26"/>
    </p:embeddedFont>
    <p:embeddedFont>
      <p:font typeface="Roboto Condensed" panose="02000000000000000000" pitchFamily="2" charset="0"/>
      <p:regular r:id="rId27"/>
      <p:bold r:id="rId28"/>
      <p:italic r:id="rId29"/>
      <p:boldItalic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64F492-3462-491B-AB53-DA66C7B04EC8}">
  <a:tblStyle styleId="{9264F492-3462-491B-AB53-DA66C7B04E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93" d="100"/>
          <a:sy n="93" d="100"/>
        </p:scale>
        <p:origin x="5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7"/>
        <p:cNvGrpSpPr/>
        <p:nvPr/>
      </p:nvGrpSpPr>
      <p:grpSpPr>
        <a:xfrm>
          <a:off x="0" y="0"/>
          <a:ext cx="0" cy="0"/>
          <a:chOff x="0" y="0"/>
          <a:chExt cx="0" cy="0"/>
        </a:xfrm>
      </p:grpSpPr>
      <p:sp>
        <p:nvSpPr>
          <p:cNvPr id="5928" name="Google Shape;5928;gc709f4c2f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9" name="Google Shape;5929;gc709f4c2f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2"/>
        <p:cNvGrpSpPr/>
        <p:nvPr/>
      </p:nvGrpSpPr>
      <p:grpSpPr>
        <a:xfrm>
          <a:off x="0" y="0"/>
          <a:ext cx="0" cy="0"/>
          <a:chOff x="0" y="0"/>
          <a:chExt cx="0" cy="0"/>
        </a:xfrm>
      </p:grpSpPr>
      <p:sp>
        <p:nvSpPr>
          <p:cNvPr id="5973" name="Google Shape;5973;gc709f4c2f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4" name="Google Shape;5974;gc709f4c2f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4"/>
        <p:cNvGrpSpPr/>
        <p:nvPr/>
      </p:nvGrpSpPr>
      <p:grpSpPr>
        <a:xfrm>
          <a:off x="0" y="0"/>
          <a:ext cx="0" cy="0"/>
          <a:chOff x="0" y="0"/>
          <a:chExt cx="0" cy="0"/>
        </a:xfrm>
      </p:grpSpPr>
      <p:sp>
        <p:nvSpPr>
          <p:cNvPr id="5995" name="Google Shape;5995;gc709f4c2f0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6" name="Google Shape;5996;gc709f4c2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c5f1c0551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c5f1c0551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c5f1c0551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c5f1c0551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c5f1c05518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c5f1c05518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73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c5f1c05518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c5f1c05518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064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62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8"/>
        <p:cNvGrpSpPr/>
        <p:nvPr/>
      </p:nvGrpSpPr>
      <p:grpSpPr>
        <a:xfrm>
          <a:off x="0" y="0"/>
          <a:ext cx="0" cy="0"/>
          <a:chOff x="0" y="0"/>
          <a:chExt cx="0" cy="0"/>
        </a:xfrm>
      </p:grpSpPr>
      <p:sp>
        <p:nvSpPr>
          <p:cNvPr id="5769" name="Google Shape;5769;gc6ee8f4841_0_37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0" name="Google Shape;5770;gc6ee8f4841_0_37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8"/>
        <p:cNvGrpSpPr/>
        <p:nvPr/>
      </p:nvGrpSpPr>
      <p:grpSpPr>
        <a:xfrm>
          <a:off x="0" y="0"/>
          <a:ext cx="0" cy="0"/>
          <a:chOff x="0" y="0"/>
          <a:chExt cx="0" cy="0"/>
        </a:xfrm>
      </p:grpSpPr>
      <p:sp>
        <p:nvSpPr>
          <p:cNvPr id="5789" name="Google Shape;5789;gc709f4c2f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0" name="Google Shape;5790;gc709f4c2f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725" y="1532350"/>
            <a:ext cx="4982100" cy="16065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52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725" y="3099650"/>
            <a:ext cx="5166000" cy="511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660626"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66850"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381250"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95"/>
        <p:cNvGrpSpPr/>
        <p:nvPr/>
      </p:nvGrpSpPr>
      <p:grpSpPr>
        <a:xfrm>
          <a:off x="0" y="0"/>
          <a:ext cx="0" cy="0"/>
          <a:chOff x="0" y="0"/>
          <a:chExt cx="0" cy="0"/>
        </a:xfrm>
      </p:grpSpPr>
      <p:sp>
        <p:nvSpPr>
          <p:cNvPr id="196" name="Google Shape;196;p20"/>
          <p:cNvSpPr txBox="1">
            <a:spLocks noGrp="1"/>
          </p:cNvSpPr>
          <p:nvPr>
            <p:ph type="subTitle" idx="1"/>
          </p:nvPr>
        </p:nvSpPr>
        <p:spPr>
          <a:xfrm>
            <a:off x="2868750" y="4004324"/>
            <a:ext cx="3406500" cy="675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0"/>
          <p:cNvSpPr txBox="1">
            <a:spLocks noGrp="1"/>
          </p:cNvSpPr>
          <p:nvPr>
            <p:ph type="title"/>
          </p:nvPr>
        </p:nvSpPr>
        <p:spPr>
          <a:xfrm>
            <a:off x="3047400" y="3509263"/>
            <a:ext cx="3049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 name="Google Shape;198;p20"/>
          <p:cNvSpPr/>
          <p:nvPr/>
        </p:nvSpPr>
        <p:spPr>
          <a:xfrm rot="5400000">
            <a:off x="1660626"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7573302" y="1583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1466850"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8129625" y="1515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1376400" y="44802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2381250"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7672425" y="25060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81"/>
        <p:cNvGrpSpPr/>
        <p:nvPr/>
      </p:nvGrpSpPr>
      <p:grpSpPr>
        <a:xfrm>
          <a:off x="0" y="0"/>
          <a:ext cx="0" cy="0"/>
          <a:chOff x="0" y="0"/>
          <a:chExt cx="0" cy="0"/>
        </a:xfrm>
      </p:grpSpPr>
      <p:sp>
        <p:nvSpPr>
          <p:cNvPr id="282" name="Google Shape;282;p25"/>
          <p:cNvSpPr txBox="1">
            <a:spLocks noGrp="1"/>
          </p:cNvSpPr>
          <p:nvPr>
            <p:ph type="ctrTitle"/>
          </p:nvPr>
        </p:nvSpPr>
        <p:spPr>
          <a:xfrm>
            <a:off x="2080950" y="103600"/>
            <a:ext cx="4982100" cy="160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42524"/>
              </a:buClr>
              <a:buSzPts val="5200"/>
              <a:buNone/>
              <a:defRPr sz="5200" b="1">
                <a:solidFill>
                  <a:srgbClr val="342524"/>
                </a:solidFill>
                <a:latin typeface="Alegreya Sans SC"/>
                <a:ea typeface="Alegreya Sans SC"/>
                <a:cs typeface="Alegreya Sans SC"/>
                <a:sym typeface="Alegreya Sans S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3" name="Google Shape;283;p25"/>
          <p:cNvSpPr txBox="1">
            <a:spLocks noGrp="1"/>
          </p:cNvSpPr>
          <p:nvPr>
            <p:ph type="subTitle" idx="1"/>
          </p:nvPr>
        </p:nvSpPr>
        <p:spPr>
          <a:xfrm>
            <a:off x="2642850" y="1670900"/>
            <a:ext cx="3858300" cy="1504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4" name="Google Shape;284;p25"/>
          <p:cNvSpPr/>
          <p:nvPr/>
        </p:nvSpPr>
        <p:spPr>
          <a:xfrm>
            <a:off x="1200150" y="326163"/>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385200" y="2412925"/>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629227" y="21264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rot="5400000" flipH="1">
            <a:off x="8362897"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flipH="1">
            <a:off x="0" y="1908175"/>
            <a:ext cx="480600" cy="786675"/>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txBox="1"/>
          <p:nvPr/>
        </p:nvSpPr>
        <p:spPr>
          <a:xfrm>
            <a:off x="2892900" y="3137300"/>
            <a:ext cx="3358200" cy="6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4"/>
                </a:solidFill>
                <a:latin typeface="Roboto Condensed"/>
                <a:ea typeface="Roboto Condensed"/>
                <a:cs typeface="Roboto Condensed"/>
                <a:sym typeface="Roboto Condensed"/>
              </a:rPr>
              <a:t>CREDITS: This presentation template was created by </a:t>
            </a:r>
            <a:r>
              <a:rPr lang="en" sz="1200" b="1">
                <a:solidFill>
                  <a:schemeClr val="accent4"/>
                </a:solidFill>
                <a:latin typeface="Roboto Condensed"/>
                <a:ea typeface="Roboto Condensed"/>
                <a:cs typeface="Roboto Condensed"/>
                <a:sym typeface="Roboto Condensed"/>
              </a:rPr>
              <a:t>Slidesgo</a:t>
            </a:r>
            <a:r>
              <a:rPr lang="en" sz="1200">
                <a:solidFill>
                  <a:schemeClr val="accent4"/>
                </a:solidFill>
                <a:latin typeface="Roboto Condensed"/>
                <a:ea typeface="Roboto Condensed"/>
                <a:cs typeface="Roboto Condensed"/>
                <a:sym typeface="Roboto Condensed"/>
              </a:rPr>
              <a:t>, including icons by </a:t>
            </a:r>
            <a:r>
              <a:rPr lang="en" sz="1200" b="1">
                <a:solidFill>
                  <a:schemeClr val="accent4"/>
                </a:solidFill>
                <a:latin typeface="Roboto Condensed"/>
                <a:ea typeface="Roboto Condensed"/>
                <a:cs typeface="Roboto Condensed"/>
                <a:sym typeface="Roboto Condensed"/>
              </a:rPr>
              <a:t>Flaticon</a:t>
            </a:r>
            <a:r>
              <a:rPr lang="en" sz="1200">
                <a:solidFill>
                  <a:schemeClr val="accent4"/>
                </a:solidFill>
                <a:latin typeface="Roboto Condensed"/>
                <a:ea typeface="Roboto Condensed"/>
                <a:cs typeface="Roboto Condensed"/>
                <a:sym typeface="Roboto Condensed"/>
              </a:rPr>
              <a:t>, and infographics &amp; images by </a:t>
            </a:r>
            <a:r>
              <a:rPr lang="en" sz="1200" b="1">
                <a:solidFill>
                  <a:schemeClr val="accent4"/>
                </a:solidFill>
                <a:latin typeface="Roboto Condensed"/>
                <a:ea typeface="Roboto Condensed"/>
                <a:cs typeface="Roboto Condensed"/>
                <a:sym typeface="Roboto Condensed"/>
              </a:rPr>
              <a:t>Freepik</a:t>
            </a:r>
            <a:r>
              <a:rPr lang="en" sz="1200">
                <a:solidFill>
                  <a:schemeClr val="accent4"/>
                </a:solidFill>
                <a:latin typeface="Roboto Condensed"/>
                <a:ea typeface="Roboto Condensed"/>
                <a:cs typeface="Roboto Condensed"/>
                <a:sym typeface="Roboto Condensed"/>
              </a:rPr>
              <a:t>. </a:t>
            </a:r>
            <a:endParaRPr sz="1200">
              <a:solidFill>
                <a:schemeClr val="accent4"/>
              </a:solidFill>
              <a:latin typeface="Roboto Condensed"/>
              <a:ea typeface="Roboto Condensed"/>
              <a:cs typeface="Roboto Condensed"/>
              <a:sym typeface="Roboto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291"/>
        <p:cNvGrpSpPr/>
        <p:nvPr/>
      </p:nvGrpSpPr>
      <p:grpSpPr>
        <a:xfrm>
          <a:off x="0" y="0"/>
          <a:ext cx="0" cy="0"/>
          <a:chOff x="0" y="0"/>
          <a:chExt cx="0" cy="0"/>
        </a:xfrm>
      </p:grpSpPr>
      <p:sp>
        <p:nvSpPr>
          <p:cNvPr id="292" name="Google Shape;292;p26"/>
          <p:cNvSpPr/>
          <p:nvPr/>
        </p:nvSpPr>
        <p:spPr>
          <a:xfrm rot="5400000">
            <a:off x="8078822" y="4234103"/>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10800000" flipH="1">
            <a:off x="6851291" y="4354059"/>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10800000" flipH="1">
            <a:off x="2" y="3811049"/>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10800000" flipH="1">
            <a:off x="610050" y="4751839"/>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10800000" flipH="1">
            <a:off x="8836150" y="4675639"/>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rot="10800000" flipH="1">
            <a:off x="7193525" y="4904289"/>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rot="10800000" flipH="1">
            <a:off x="1097447" y="468683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rot="10800000" flipH="1">
            <a:off x="8622197" y="384548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00"/>
        <p:cNvGrpSpPr/>
        <p:nvPr/>
      </p:nvGrpSpPr>
      <p:grpSpPr>
        <a:xfrm>
          <a:off x="0" y="0"/>
          <a:ext cx="0" cy="0"/>
          <a:chOff x="0" y="0"/>
          <a:chExt cx="0" cy="0"/>
        </a:xfrm>
      </p:grpSpPr>
      <p:sp>
        <p:nvSpPr>
          <p:cNvPr id="301" name="Google Shape;301;p27"/>
          <p:cNvSpPr/>
          <p:nvPr/>
        </p:nvSpPr>
        <p:spPr>
          <a:xfrm flipH="1">
            <a:off x="391596"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flipH="1">
            <a:off x="-12"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rot="10800000" flipH="1">
            <a:off x="8387703"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rot="5400000" flipH="1">
            <a:off x="8829505"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5400000" flipH="1">
            <a:off x="8667580"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flipH="1">
            <a:off x="653218"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rot="5400000" flipH="1">
            <a:off x="275168"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flipH="1">
            <a:off x="82874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flipH="1">
            <a:off x="56994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flipH="1">
            <a:off x="15131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311"/>
        <p:cNvGrpSpPr/>
        <p:nvPr/>
      </p:nvGrpSpPr>
      <p:grpSpPr>
        <a:xfrm>
          <a:off x="0" y="0"/>
          <a:ext cx="0" cy="0"/>
          <a:chOff x="0" y="0"/>
          <a:chExt cx="0" cy="0"/>
        </a:xfrm>
      </p:grpSpPr>
      <p:sp>
        <p:nvSpPr>
          <p:cNvPr id="312" name="Google Shape;312;p28"/>
          <p:cNvSpPr/>
          <p:nvPr/>
        </p:nvSpPr>
        <p:spPr>
          <a:xfrm rot="10800000" flipH="1">
            <a:off x="7675883" y="4014875"/>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10800000" flipH="1">
            <a:off x="8354351" y="18218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flipH="1">
            <a:off x="-12" y="3384775"/>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rot="-5400000" flipH="1">
            <a:off x="210513" y="467392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rot="-5400000" flipH="1">
            <a:off x="372438" y="345472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10800000" flipH="1">
            <a:off x="8386800" y="403571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rot="-5400000" flipH="1">
            <a:off x="8790050" y="107168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rot="10800000" flipH="1">
            <a:off x="713222" y="45666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10800000" flipH="1">
            <a:off x="8430722" y="12737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10800000" flipH="1">
            <a:off x="7487522" y="45666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322"/>
        <p:cNvGrpSpPr/>
        <p:nvPr/>
      </p:nvGrpSpPr>
      <p:grpSpPr>
        <a:xfrm>
          <a:off x="0" y="0"/>
          <a:ext cx="0" cy="0"/>
          <a:chOff x="0" y="0"/>
          <a:chExt cx="0" cy="0"/>
        </a:xfrm>
      </p:grpSpPr>
      <p:sp>
        <p:nvSpPr>
          <p:cNvPr id="323" name="Google Shape;323;p29"/>
          <p:cNvSpPr/>
          <p:nvPr/>
        </p:nvSpPr>
        <p:spPr>
          <a:xfrm flipH="1">
            <a:off x="552562" y="4426015"/>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rot="-5400000" flipH="1">
            <a:off x="4899392" y="419113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rot="5400000" flipH="1">
            <a:off x="8149483"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8100000" flipH="1">
            <a:off x="190315" y="229910"/>
            <a:ext cx="1068008" cy="909109"/>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flipH="1">
            <a:off x="7674323"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flipH="1">
            <a:off x="8893523"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8100000" flipH="1">
            <a:off x="1061760" y="922842"/>
            <a:ext cx="95459" cy="95459"/>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1352207" flipH="1">
            <a:off x="4734301" y="46472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1352207" flipH="1">
            <a:off x="5889893" y="4251154"/>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rot="-1352207" flipH="1">
            <a:off x="771901" y="43424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484622" y="11975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7363922" y="306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334872" y="4045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4"/>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rmAutofit/>
          </a:bodyPr>
          <a:lstStyle>
            <a:lvl1pPr marL="457200" lvl="0" indent="-304800">
              <a:lnSpc>
                <a:spcPct val="100000"/>
              </a:lnSpc>
              <a:spcBef>
                <a:spcPts val="0"/>
              </a:spcBef>
              <a:spcAft>
                <a:spcPts val="0"/>
              </a:spcAft>
              <a:buClr>
                <a:srgbClr val="434343"/>
              </a:buClr>
              <a:buSzPts val="1200"/>
              <a:buFont typeface="Anaheim"/>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7" name="Google Shape;37;p4"/>
          <p:cNvSpPr/>
          <p:nvPr/>
        </p:nvSpPr>
        <p:spPr>
          <a:xfrm rot="-5400000" flipH="1">
            <a:off x="7139239"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5400000" flipH="1">
            <a:off x="8493855"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flipH="1">
            <a:off x="101503" y="1354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flipH="1">
            <a:off x="8018694"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flipH="1">
            <a:off x="517719" y="676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flipH="1">
            <a:off x="8337744"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flipH="1">
            <a:off x="71294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60" name="Google Shape;60;p6"/>
          <p:cNvSpPr/>
          <p:nvPr/>
        </p:nvSpPr>
        <p:spPr>
          <a:xfrm>
            <a:off x="65829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8335302" y="2116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1466850"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8891625" y="1438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68770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965550" y="1718313"/>
            <a:ext cx="3406500" cy="2497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7"/>
          <p:cNvSpPr txBox="1">
            <a:spLocks noGrp="1"/>
          </p:cNvSpPr>
          <p:nvPr>
            <p:ph type="title"/>
          </p:nvPr>
        </p:nvSpPr>
        <p:spPr>
          <a:xfrm>
            <a:off x="965550" y="927988"/>
            <a:ext cx="3049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7"/>
          <p:cNvSpPr/>
          <p:nvPr/>
        </p:nvSpPr>
        <p:spPr>
          <a:xfrm rot="5400000">
            <a:off x="4540926" y="419355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7923658" y="428762"/>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1466850"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5253075" y="46041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7901025" y="6010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4167225" y="4978000"/>
            <a:ext cx="61800" cy="6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19"/>
        <p:cNvGrpSpPr/>
        <p:nvPr/>
      </p:nvGrpSpPr>
      <p:grpSpPr>
        <a:xfrm>
          <a:off x="0" y="0"/>
          <a:ext cx="0" cy="0"/>
          <a:chOff x="0" y="0"/>
          <a:chExt cx="0" cy="0"/>
        </a:xfrm>
      </p:grpSpPr>
      <p:sp>
        <p:nvSpPr>
          <p:cNvPr id="120" name="Google Shape;120;p13"/>
          <p:cNvSpPr txBox="1">
            <a:spLocks noGrp="1"/>
          </p:cNvSpPr>
          <p:nvPr>
            <p:ph type="title"/>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121" name="Google Shape;121;p13"/>
          <p:cNvSpPr txBox="1">
            <a:spLocks noGrp="1"/>
          </p:cNvSpPr>
          <p:nvPr>
            <p:ph type="title" idx="2"/>
          </p:nvPr>
        </p:nvSpPr>
        <p:spPr>
          <a:xfrm>
            <a:off x="712625" y="1900125"/>
            <a:ext cx="23499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2400"/>
              <a:buNone/>
              <a:defRPr sz="2100"/>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endParaRPr/>
          </a:p>
        </p:txBody>
      </p:sp>
      <p:sp>
        <p:nvSpPr>
          <p:cNvPr id="122" name="Google Shape;122;p13"/>
          <p:cNvSpPr txBox="1">
            <a:spLocks noGrp="1"/>
          </p:cNvSpPr>
          <p:nvPr>
            <p:ph type="subTitle" idx="1"/>
          </p:nvPr>
        </p:nvSpPr>
        <p:spPr>
          <a:xfrm>
            <a:off x="1028825" y="2205325"/>
            <a:ext cx="2033700" cy="6465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p13"/>
          <p:cNvSpPr txBox="1">
            <a:spLocks noGrp="1"/>
          </p:cNvSpPr>
          <p:nvPr>
            <p:ph type="title" idx="3" hasCustomPrompt="1"/>
          </p:nvPr>
        </p:nvSpPr>
        <p:spPr>
          <a:xfrm>
            <a:off x="741841" y="1314672"/>
            <a:ext cx="2196900" cy="6465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2800"/>
              <a:buNone/>
              <a:defRPr sz="36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24" name="Google Shape;124;p13"/>
          <p:cNvSpPr txBox="1">
            <a:spLocks noGrp="1"/>
          </p:cNvSpPr>
          <p:nvPr>
            <p:ph type="title" idx="4"/>
          </p:nvPr>
        </p:nvSpPr>
        <p:spPr>
          <a:xfrm>
            <a:off x="713225" y="3654350"/>
            <a:ext cx="23493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2400"/>
              <a:buNone/>
              <a:defRPr sz="2100"/>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endParaRPr/>
          </a:p>
        </p:txBody>
      </p:sp>
      <p:sp>
        <p:nvSpPr>
          <p:cNvPr id="125" name="Google Shape;125;p13"/>
          <p:cNvSpPr txBox="1">
            <a:spLocks noGrp="1"/>
          </p:cNvSpPr>
          <p:nvPr>
            <p:ph type="subTitle" idx="5"/>
          </p:nvPr>
        </p:nvSpPr>
        <p:spPr>
          <a:xfrm>
            <a:off x="1028750" y="3959550"/>
            <a:ext cx="2033700" cy="6465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13"/>
          <p:cNvSpPr txBox="1">
            <a:spLocks noGrp="1"/>
          </p:cNvSpPr>
          <p:nvPr>
            <p:ph type="title" idx="6" hasCustomPrompt="1"/>
          </p:nvPr>
        </p:nvSpPr>
        <p:spPr>
          <a:xfrm>
            <a:off x="741841" y="2997717"/>
            <a:ext cx="2196900" cy="6465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800"/>
              <a:buNone/>
              <a:defRPr sz="36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27" name="Google Shape;127;p13"/>
          <p:cNvSpPr txBox="1">
            <a:spLocks noGrp="1"/>
          </p:cNvSpPr>
          <p:nvPr>
            <p:ph type="title" idx="7"/>
          </p:nvPr>
        </p:nvSpPr>
        <p:spPr>
          <a:xfrm flipH="1">
            <a:off x="6081393" y="1900125"/>
            <a:ext cx="2349900" cy="572700"/>
          </a:xfrm>
          <a:prstGeom prst="rect">
            <a:avLst/>
          </a:prstGeom>
        </p:spPr>
        <p:txBody>
          <a:bodyPr spcFirstLastPara="1" wrap="square" lIns="91425" tIns="91425" rIns="91425" bIns="91425" anchor="t" anchorCtr="0">
            <a:normAutofit/>
          </a:bodyPr>
          <a:lstStyle>
            <a:lvl1pPr lvl="0" algn="l" rtl="0">
              <a:spcBef>
                <a:spcPts val="0"/>
              </a:spcBef>
              <a:spcAft>
                <a:spcPts val="0"/>
              </a:spcAft>
              <a:buSzPts val="2400"/>
              <a:buNone/>
              <a:defRPr sz="2100"/>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endParaRPr/>
          </a:p>
        </p:txBody>
      </p:sp>
      <p:sp>
        <p:nvSpPr>
          <p:cNvPr id="128" name="Google Shape;128;p13"/>
          <p:cNvSpPr txBox="1">
            <a:spLocks noGrp="1"/>
          </p:cNvSpPr>
          <p:nvPr>
            <p:ph type="subTitle" idx="8"/>
          </p:nvPr>
        </p:nvSpPr>
        <p:spPr>
          <a:xfrm flipH="1">
            <a:off x="6081393" y="2205322"/>
            <a:ext cx="2030100" cy="646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3"/>
          <p:cNvSpPr txBox="1">
            <a:spLocks noGrp="1"/>
          </p:cNvSpPr>
          <p:nvPr>
            <p:ph type="title" idx="9" hasCustomPrompt="1"/>
          </p:nvPr>
        </p:nvSpPr>
        <p:spPr>
          <a:xfrm flipH="1">
            <a:off x="6205259" y="1314672"/>
            <a:ext cx="2196900" cy="646500"/>
          </a:xfrm>
          <a:prstGeom prst="rect">
            <a:avLst/>
          </a:prstGeom>
        </p:spPr>
        <p:txBody>
          <a:bodyPr spcFirstLastPara="1" wrap="square" lIns="91425" tIns="91425" rIns="91425" bIns="91425" anchor="b" anchorCtr="0">
            <a:normAutofit/>
          </a:bodyPr>
          <a:lstStyle>
            <a:lvl1pPr lvl="0" algn="l" rtl="0">
              <a:spcBef>
                <a:spcPts val="0"/>
              </a:spcBef>
              <a:spcAft>
                <a:spcPts val="0"/>
              </a:spcAft>
              <a:buSzPts val="2800"/>
              <a:buNone/>
              <a:defRPr sz="36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30" name="Google Shape;130;p13"/>
          <p:cNvSpPr txBox="1">
            <a:spLocks noGrp="1"/>
          </p:cNvSpPr>
          <p:nvPr>
            <p:ph type="title" idx="13"/>
          </p:nvPr>
        </p:nvSpPr>
        <p:spPr>
          <a:xfrm flipH="1">
            <a:off x="6081393" y="3654350"/>
            <a:ext cx="2349900" cy="572700"/>
          </a:xfrm>
          <a:prstGeom prst="rect">
            <a:avLst/>
          </a:prstGeom>
        </p:spPr>
        <p:txBody>
          <a:bodyPr spcFirstLastPara="1" wrap="square" lIns="91425" tIns="91425" rIns="91425" bIns="91425" anchor="t" anchorCtr="0">
            <a:normAutofit/>
          </a:bodyPr>
          <a:lstStyle>
            <a:lvl1pPr lvl="0" algn="l" rtl="0">
              <a:spcBef>
                <a:spcPts val="0"/>
              </a:spcBef>
              <a:spcAft>
                <a:spcPts val="0"/>
              </a:spcAft>
              <a:buSzPts val="2400"/>
              <a:buNone/>
              <a:defRPr sz="2100"/>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endParaRPr/>
          </a:p>
        </p:txBody>
      </p:sp>
      <p:sp>
        <p:nvSpPr>
          <p:cNvPr id="131" name="Google Shape;131;p13"/>
          <p:cNvSpPr txBox="1">
            <a:spLocks noGrp="1"/>
          </p:cNvSpPr>
          <p:nvPr>
            <p:ph type="subTitle" idx="14"/>
          </p:nvPr>
        </p:nvSpPr>
        <p:spPr>
          <a:xfrm flipH="1">
            <a:off x="6081393" y="3959550"/>
            <a:ext cx="2030100" cy="646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2" name="Google Shape;132;p13"/>
          <p:cNvSpPr txBox="1">
            <a:spLocks noGrp="1"/>
          </p:cNvSpPr>
          <p:nvPr>
            <p:ph type="title" idx="15" hasCustomPrompt="1"/>
          </p:nvPr>
        </p:nvSpPr>
        <p:spPr>
          <a:xfrm flipH="1">
            <a:off x="6205259" y="2997717"/>
            <a:ext cx="2196900" cy="646500"/>
          </a:xfrm>
          <a:prstGeom prst="rect">
            <a:avLst/>
          </a:prstGeom>
        </p:spPr>
        <p:txBody>
          <a:bodyPr spcFirstLastPara="1" wrap="square" lIns="91425" tIns="91425" rIns="91425" bIns="91425" anchor="ctr" anchorCtr="0">
            <a:normAutofit/>
          </a:bodyPr>
          <a:lstStyle>
            <a:lvl1pPr lvl="0" algn="l" rtl="0">
              <a:spcBef>
                <a:spcPts val="0"/>
              </a:spcBef>
              <a:spcAft>
                <a:spcPts val="0"/>
              </a:spcAft>
              <a:buSzPts val="2800"/>
              <a:buNone/>
              <a:defRPr sz="36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33" name="Google Shape;133;p13"/>
          <p:cNvSpPr/>
          <p:nvPr/>
        </p:nvSpPr>
        <p:spPr>
          <a:xfrm>
            <a:off x="1466850"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8335965" y="417239"/>
            <a:ext cx="936318" cy="908551"/>
          </a:xfrm>
          <a:custGeom>
            <a:avLst/>
            <a:gdLst/>
            <a:ahLst/>
            <a:cxnLst/>
            <a:rect l="l" t="t" r="r" b="b"/>
            <a:pathLst>
              <a:path w="39453" h="38283" extrusionOk="0">
                <a:moveTo>
                  <a:pt x="13393" y="1"/>
                </a:moveTo>
                <a:cubicBezTo>
                  <a:pt x="13218" y="1"/>
                  <a:pt x="13041" y="32"/>
                  <a:pt x="12869" y="99"/>
                </a:cubicBezTo>
                <a:cubicBezTo>
                  <a:pt x="12110" y="389"/>
                  <a:pt x="11737" y="1245"/>
                  <a:pt x="12027" y="2005"/>
                </a:cubicBezTo>
                <a:cubicBezTo>
                  <a:pt x="12248" y="2557"/>
                  <a:pt x="12787" y="2930"/>
                  <a:pt x="13394" y="2930"/>
                </a:cubicBezTo>
                <a:lnTo>
                  <a:pt x="17275" y="12942"/>
                </a:lnTo>
                <a:cubicBezTo>
                  <a:pt x="16985" y="13108"/>
                  <a:pt x="16695" y="13287"/>
                  <a:pt x="16418" y="13480"/>
                </a:cubicBezTo>
                <a:lnTo>
                  <a:pt x="11171" y="7515"/>
                </a:lnTo>
                <a:cubicBezTo>
                  <a:pt x="11364" y="7142"/>
                  <a:pt x="11309" y="6700"/>
                  <a:pt x="11033" y="6396"/>
                </a:cubicBezTo>
                <a:cubicBezTo>
                  <a:pt x="10837" y="6170"/>
                  <a:pt x="10560" y="6055"/>
                  <a:pt x="10281" y="6055"/>
                </a:cubicBezTo>
                <a:cubicBezTo>
                  <a:pt x="10047" y="6055"/>
                  <a:pt x="9813" y="6136"/>
                  <a:pt x="9624" y="6299"/>
                </a:cubicBezTo>
                <a:cubicBezTo>
                  <a:pt x="9210" y="6658"/>
                  <a:pt x="9168" y="7294"/>
                  <a:pt x="9527" y="7708"/>
                </a:cubicBezTo>
                <a:cubicBezTo>
                  <a:pt x="9724" y="7925"/>
                  <a:pt x="10006" y="8043"/>
                  <a:pt x="10291" y="8043"/>
                </a:cubicBezTo>
                <a:cubicBezTo>
                  <a:pt x="10406" y="8043"/>
                  <a:pt x="10521" y="8024"/>
                  <a:pt x="10632" y="7984"/>
                </a:cubicBezTo>
                <a:lnTo>
                  <a:pt x="15838" y="13908"/>
                </a:lnTo>
                <a:cubicBezTo>
                  <a:pt x="13698" y="15635"/>
                  <a:pt x="12414" y="18203"/>
                  <a:pt x="12317" y="20951"/>
                </a:cubicBezTo>
                <a:lnTo>
                  <a:pt x="4680" y="20951"/>
                </a:lnTo>
                <a:cubicBezTo>
                  <a:pt x="4520" y="20539"/>
                  <a:pt x="4139" y="20320"/>
                  <a:pt x="3756" y="20320"/>
                </a:cubicBezTo>
                <a:cubicBezTo>
                  <a:pt x="3448" y="20320"/>
                  <a:pt x="3137" y="20462"/>
                  <a:pt x="2940" y="20758"/>
                </a:cubicBezTo>
                <a:cubicBezTo>
                  <a:pt x="2484" y="21421"/>
                  <a:pt x="2954" y="22319"/>
                  <a:pt x="3755" y="22319"/>
                </a:cubicBezTo>
                <a:cubicBezTo>
                  <a:pt x="4169" y="22319"/>
                  <a:pt x="4542" y="22056"/>
                  <a:pt x="4694" y="21670"/>
                </a:cubicBezTo>
                <a:lnTo>
                  <a:pt x="12317" y="21670"/>
                </a:lnTo>
                <a:cubicBezTo>
                  <a:pt x="12345" y="22401"/>
                  <a:pt x="12455" y="23120"/>
                  <a:pt x="12648" y="23810"/>
                </a:cubicBezTo>
                <a:lnTo>
                  <a:pt x="2830" y="28851"/>
                </a:lnTo>
                <a:cubicBezTo>
                  <a:pt x="2528" y="28583"/>
                  <a:pt x="2191" y="28468"/>
                  <a:pt x="1866" y="28468"/>
                </a:cubicBezTo>
                <a:cubicBezTo>
                  <a:pt x="880" y="28468"/>
                  <a:pt x="1" y="29528"/>
                  <a:pt x="551" y="30618"/>
                </a:cubicBezTo>
                <a:cubicBezTo>
                  <a:pt x="837" y="31169"/>
                  <a:pt x="1335" y="31414"/>
                  <a:pt x="1831" y="31414"/>
                </a:cubicBezTo>
                <a:cubicBezTo>
                  <a:pt x="2626" y="31414"/>
                  <a:pt x="3415" y="30785"/>
                  <a:pt x="3313" y="29790"/>
                </a:cubicBezTo>
                <a:lnTo>
                  <a:pt x="12980" y="24818"/>
                </a:lnTo>
                <a:cubicBezTo>
                  <a:pt x="14416" y="28450"/>
                  <a:pt x="17924" y="30839"/>
                  <a:pt x="21832" y="30839"/>
                </a:cubicBezTo>
                <a:lnTo>
                  <a:pt x="21832" y="36349"/>
                </a:lnTo>
                <a:cubicBezTo>
                  <a:pt x="20796" y="36750"/>
                  <a:pt x="21086" y="38282"/>
                  <a:pt x="22191" y="38282"/>
                </a:cubicBezTo>
                <a:cubicBezTo>
                  <a:pt x="23296" y="38282"/>
                  <a:pt x="23586" y="36750"/>
                  <a:pt x="22550" y="36349"/>
                </a:cubicBezTo>
                <a:lnTo>
                  <a:pt x="22550" y="30798"/>
                </a:lnTo>
                <a:cubicBezTo>
                  <a:pt x="26361" y="30521"/>
                  <a:pt x="29634" y="27967"/>
                  <a:pt x="30863" y="24349"/>
                </a:cubicBezTo>
                <a:lnTo>
                  <a:pt x="39453" y="29417"/>
                </a:lnTo>
                <a:lnTo>
                  <a:pt x="39453" y="28188"/>
                </a:lnTo>
                <a:lnTo>
                  <a:pt x="31153" y="23299"/>
                </a:lnTo>
                <a:cubicBezTo>
                  <a:pt x="31291" y="22650"/>
                  <a:pt x="31361" y="21973"/>
                  <a:pt x="31361" y="21310"/>
                </a:cubicBezTo>
                <a:cubicBezTo>
                  <a:pt x="31361" y="20371"/>
                  <a:pt x="31222" y="19446"/>
                  <a:pt x="30946" y="18549"/>
                </a:cubicBezTo>
                <a:lnTo>
                  <a:pt x="39453" y="16933"/>
                </a:lnTo>
                <a:lnTo>
                  <a:pt x="39453" y="15869"/>
                </a:lnTo>
                <a:lnTo>
                  <a:pt x="30587" y="17554"/>
                </a:lnTo>
                <a:cubicBezTo>
                  <a:pt x="30159" y="16588"/>
                  <a:pt x="29593" y="15704"/>
                  <a:pt x="28889" y="14930"/>
                </a:cubicBezTo>
                <a:lnTo>
                  <a:pt x="33763" y="9738"/>
                </a:lnTo>
                <a:cubicBezTo>
                  <a:pt x="33890" y="9788"/>
                  <a:pt x="34020" y="9812"/>
                  <a:pt x="34149" y="9812"/>
                </a:cubicBezTo>
                <a:cubicBezTo>
                  <a:pt x="34415" y="9812"/>
                  <a:pt x="34673" y="9708"/>
                  <a:pt x="34868" y="9503"/>
                </a:cubicBezTo>
                <a:cubicBezTo>
                  <a:pt x="35241" y="9103"/>
                  <a:pt x="35227" y="8467"/>
                  <a:pt x="34827" y="8095"/>
                </a:cubicBezTo>
                <a:cubicBezTo>
                  <a:pt x="34635" y="7910"/>
                  <a:pt x="34390" y="7820"/>
                  <a:pt x="34144" y="7820"/>
                </a:cubicBezTo>
                <a:cubicBezTo>
                  <a:pt x="33876" y="7820"/>
                  <a:pt x="33606" y="7927"/>
                  <a:pt x="33404" y="8136"/>
                </a:cubicBezTo>
                <a:cubicBezTo>
                  <a:pt x="33128" y="8440"/>
                  <a:pt x="33059" y="8882"/>
                  <a:pt x="33239" y="9241"/>
                </a:cubicBezTo>
                <a:lnTo>
                  <a:pt x="28391" y="14406"/>
                </a:lnTo>
                <a:cubicBezTo>
                  <a:pt x="26624" y="12721"/>
                  <a:pt x="24276" y="11782"/>
                  <a:pt x="21832" y="11782"/>
                </a:cubicBezTo>
                <a:cubicBezTo>
                  <a:pt x="20589" y="11782"/>
                  <a:pt x="19374" y="12017"/>
                  <a:pt x="18228" y="12486"/>
                </a:cubicBezTo>
                <a:lnTo>
                  <a:pt x="14375" y="2543"/>
                </a:lnTo>
                <a:cubicBezTo>
                  <a:pt x="14830" y="2143"/>
                  <a:pt x="14982" y="1494"/>
                  <a:pt x="14761" y="941"/>
                </a:cubicBezTo>
                <a:cubicBezTo>
                  <a:pt x="14538" y="356"/>
                  <a:pt x="13979" y="1"/>
                  <a:pt x="13393"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rot="5400000">
            <a:off x="5061051" y="419355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140"/>
        <p:cNvGrpSpPr/>
        <p:nvPr/>
      </p:nvGrpSpPr>
      <p:grpSpPr>
        <a:xfrm>
          <a:off x="0" y="0"/>
          <a:ext cx="0" cy="0"/>
          <a:chOff x="0" y="0"/>
          <a:chExt cx="0" cy="0"/>
        </a:xfrm>
      </p:grpSpPr>
      <p:sp>
        <p:nvSpPr>
          <p:cNvPr id="141" name="Google Shape;141;p14"/>
          <p:cNvSpPr txBox="1">
            <a:spLocks noGrp="1"/>
          </p:cNvSpPr>
          <p:nvPr>
            <p:ph type="subTitle" idx="1"/>
          </p:nvPr>
        </p:nvSpPr>
        <p:spPr>
          <a:xfrm>
            <a:off x="1548739" y="3178409"/>
            <a:ext cx="2450700" cy="42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1800"/>
              <a:buFont typeface="Cabin"/>
              <a:buNone/>
              <a:defRPr sz="2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9pPr>
          </a:lstStyle>
          <a:p>
            <a:endParaRPr/>
          </a:p>
        </p:txBody>
      </p:sp>
      <p:sp>
        <p:nvSpPr>
          <p:cNvPr id="142" name="Google Shape;142;p14"/>
          <p:cNvSpPr txBox="1">
            <a:spLocks noGrp="1"/>
          </p:cNvSpPr>
          <p:nvPr>
            <p:ph type="subTitle" idx="2"/>
          </p:nvPr>
        </p:nvSpPr>
        <p:spPr>
          <a:xfrm>
            <a:off x="1548739" y="3520795"/>
            <a:ext cx="2450700" cy="1206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3" name="Google Shape;143;p14"/>
          <p:cNvSpPr txBox="1">
            <a:spLocks noGrp="1"/>
          </p:cNvSpPr>
          <p:nvPr>
            <p:ph type="subTitle" idx="3"/>
          </p:nvPr>
        </p:nvSpPr>
        <p:spPr>
          <a:xfrm>
            <a:off x="5144561" y="3178409"/>
            <a:ext cx="2450700" cy="420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Cabin"/>
              <a:buNone/>
              <a:defRPr sz="2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1800" b="1">
                <a:solidFill>
                  <a:schemeClr val="accent6"/>
                </a:solidFill>
                <a:latin typeface="Cabin"/>
                <a:ea typeface="Cabin"/>
                <a:cs typeface="Cabin"/>
                <a:sym typeface="Cabin"/>
              </a:defRPr>
            </a:lvl9pPr>
          </a:lstStyle>
          <a:p>
            <a:endParaRPr/>
          </a:p>
        </p:txBody>
      </p:sp>
      <p:sp>
        <p:nvSpPr>
          <p:cNvPr id="144" name="Google Shape;144;p14"/>
          <p:cNvSpPr txBox="1">
            <a:spLocks noGrp="1"/>
          </p:cNvSpPr>
          <p:nvPr>
            <p:ph type="subTitle" idx="4"/>
          </p:nvPr>
        </p:nvSpPr>
        <p:spPr>
          <a:xfrm>
            <a:off x="5144561" y="3520795"/>
            <a:ext cx="2450700" cy="1206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5" name="Google Shape;145;p14"/>
          <p:cNvSpPr txBox="1">
            <a:spLocks noGrp="1"/>
          </p:cNvSpPr>
          <p:nvPr>
            <p:ph type="title" hasCustomPrompt="1"/>
          </p:nvPr>
        </p:nvSpPr>
        <p:spPr>
          <a:xfrm>
            <a:off x="2074039" y="1804900"/>
            <a:ext cx="1400100" cy="646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3600">
                <a:solidFill>
                  <a:schemeClr val="accent4"/>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6" name="Google Shape;146;p14"/>
          <p:cNvSpPr txBox="1">
            <a:spLocks noGrp="1"/>
          </p:cNvSpPr>
          <p:nvPr>
            <p:ph type="title" idx="5" hasCustomPrompt="1"/>
          </p:nvPr>
        </p:nvSpPr>
        <p:spPr>
          <a:xfrm flipH="1">
            <a:off x="5669861" y="1804900"/>
            <a:ext cx="1400100" cy="646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36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7" name="Google Shape;147;p14"/>
          <p:cNvSpPr txBox="1">
            <a:spLocks noGrp="1"/>
          </p:cNvSpPr>
          <p:nvPr>
            <p:ph type="title" idx="6"/>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148" name="Google Shape;148;p14"/>
          <p:cNvSpPr/>
          <p:nvPr/>
        </p:nvSpPr>
        <p:spPr>
          <a:xfrm rot="-5400000" flipH="1">
            <a:off x="7367839"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rot="5400000" flipH="1">
            <a:off x="7808055"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rot="-5217044" flipH="1">
            <a:off x="259220" y="484362"/>
            <a:ext cx="1067988" cy="909092"/>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flipH="1">
            <a:off x="7332894"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flipH="1">
            <a:off x="8552094"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rot="-5216396" flipH="1">
            <a:off x="267737" y="935894"/>
            <a:ext cx="95536" cy="95536"/>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flipH="1">
            <a:off x="73580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flipH="1">
            <a:off x="8323494" y="4487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flipH="1">
            <a:off x="1262094" y="3785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159" name="Google Shape;159;p15"/>
          <p:cNvSpPr/>
          <p:nvPr/>
        </p:nvSpPr>
        <p:spPr>
          <a:xfrm flipH="1">
            <a:off x="2182808"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rot="5400000">
            <a:off x="8234605" y="4234116"/>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flipH="1">
            <a:off x="-50897" y="2116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rot="10800000">
            <a:off x="7759444" y="475185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rot="10800000">
            <a:off x="8978644" y="467565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flipH="1">
            <a:off x="365319" y="1438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flipH="1">
            <a:off x="2405094"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4985100" y="1718313"/>
            <a:ext cx="3406500" cy="2497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19"/>
          <p:cNvSpPr txBox="1">
            <a:spLocks noGrp="1"/>
          </p:cNvSpPr>
          <p:nvPr>
            <p:ph type="title"/>
          </p:nvPr>
        </p:nvSpPr>
        <p:spPr>
          <a:xfrm>
            <a:off x="4985100" y="927988"/>
            <a:ext cx="3049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59" r:id="rId6"/>
    <p:sldLayoutId id="2147483660" r:id="rId7"/>
    <p:sldLayoutId id="2147483661" r:id="rId8"/>
    <p:sldLayoutId id="2147483665" r:id="rId9"/>
    <p:sldLayoutId id="2147483666" r:id="rId10"/>
    <p:sldLayoutId id="2147483671" r:id="rId11"/>
    <p:sldLayoutId id="2147483672"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5C9D1"/>
        </a:solidFill>
        <a:effectLst/>
      </p:bgPr>
    </p:bg>
    <p:spTree>
      <p:nvGrpSpPr>
        <p:cNvPr id="1" name="Shape 343"/>
        <p:cNvGrpSpPr/>
        <p:nvPr/>
      </p:nvGrpSpPr>
      <p:grpSpPr>
        <a:xfrm>
          <a:off x="0" y="0"/>
          <a:ext cx="0" cy="0"/>
          <a:chOff x="0" y="0"/>
          <a:chExt cx="0" cy="0"/>
        </a:xfrm>
      </p:grpSpPr>
      <p:sp>
        <p:nvSpPr>
          <p:cNvPr id="344" name="Google Shape;344;p32"/>
          <p:cNvSpPr/>
          <p:nvPr/>
        </p:nvSpPr>
        <p:spPr>
          <a:xfrm rot="7678746">
            <a:off x="2007060" y="1406913"/>
            <a:ext cx="1552801" cy="1321816"/>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txBox="1">
            <a:spLocks noGrp="1"/>
          </p:cNvSpPr>
          <p:nvPr>
            <p:ph type="ctrTitle"/>
          </p:nvPr>
        </p:nvSpPr>
        <p:spPr>
          <a:xfrm>
            <a:off x="231486" y="990258"/>
            <a:ext cx="5501733" cy="10903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700" dirty="0"/>
              <a:t>SEVA: </a:t>
            </a:r>
            <a:r>
              <a:rPr lang="en-US" sz="2800" dirty="0">
                <a:solidFill>
                  <a:srgbClr val="342524"/>
                </a:solidFill>
              </a:rPr>
              <a:t>SYSTEM FOR EXTENSIVE VACCINE ADMINISTRATION</a:t>
            </a:r>
          </a:p>
        </p:txBody>
      </p:sp>
      <p:sp>
        <p:nvSpPr>
          <p:cNvPr id="346" name="Google Shape;346;p32"/>
          <p:cNvSpPr txBox="1">
            <a:spLocks noGrp="1"/>
          </p:cNvSpPr>
          <p:nvPr>
            <p:ph type="subTitle" idx="1"/>
          </p:nvPr>
        </p:nvSpPr>
        <p:spPr>
          <a:xfrm>
            <a:off x="431631" y="2720261"/>
            <a:ext cx="4692019" cy="1767958"/>
          </a:xfrm>
          <a:prstGeom prst="rect">
            <a:avLst/>
          </a:prstGeom>
        </p:spPr>
        <p:txBody>
          <a:bodyPr spcFirstLastPara="1" wrap="square" lIns="91425" tIns="91425" rIns="91425" bIns="91425" anchor="t" anchorCtr="0">
            <a:noAutofit/>
          </a:bodyPr>
          <a:lstStyle/>
          <a:p>
            <a:pPr marL="114300" indent="0"/>
            <a:r>
              <a:rPr lang="en-US" sz="2000" dirty="0">
                <a:latin typeface="Times New Roman" panose="02020603050405020304" pitchFamily="18" charset="0"/>
                <a:cs typeface="Times New Roman" panose="02020603050405020304" pitchFamily="18" charset="0"/>
              </a:rPr>
              <a:t>Team – Data Dojo</a:t>
            </a:r>
          </a:p>
          <a:p>
            <a:endParaRPr lang="en-US" sz="1600" dirty="0"/>
          </a:p>
          <a:p>
            <a:pPr marL="0" indent="0"/>
            <a:r>
              <a:rPr lang="en-US" sz="1600" dirty="0">
                <a:latin typeface="Times New Roman" panose="02020603050405020304" pitchFamily="18" charset="0"/>
                <a:cs typeface="Times New Roman" panose="02020603050405020304" pitchFamily="18" charset="0"/>
              </a:rPr>
              <a:t>Siddharth Gargava (002771533)</a:t>
            </a:r>
          </a:p>
          <a:p>
            <a:pPr marL="0" indent="0"/>
            <a:r>
              <a:rPr lang="en-US" sz="1600" dirty="0" err="1">
                <a:latin typeface="Times New Roman" panose="02020603050405020304" pitchFamily="18" charset="0"/>
                <a:cs typeface="Times New Roman" panose="02020603050405020304" pitchFamily="18" charset="0"/>
              </a:rPr>
              <a:t>Ankuran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Chattoraj</a:t>
            </a:r>
            <a:r>
              <a:rPr lang="en-US" sz="1600" dirty="0">
                <a:latin typeface="Times New Roman" panose="02020603050405020304" pitchFamily="18" charset="0"/>
                <a:cs typeface="Times New Roman" panose="02020603050405020304" pitchFamily="18" charset="0"/>
              </a:rPr>
              <a:t> (002776562)</a:t>
            </a:r>
          </a:p>
          <a:p>
            <a:pPr marL="0" indent="0"/>
            <a:r>
              <a:rPr lang="en-US" sz="1600" dirty="0" err="1">
                <a:latin typeface="Times New Roman" panose="02020603050405020304" pitchFamily="18" charset="0"/>
                <a:cs typeface="Times New Roman" panose="02020603050405020304" pitchFamily="18" charset="0"/>
              </a:rPr>
              <a:t>Kudayattutharayil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Midhun</a:t>
            </a:r>
            <a:r>
              <a:rPr lang="en-US" sz="1600" dirty="0">
                <a:latin typeface="Times New Roman" panose="02020603050405020304" pitchFamily="18" charset="0"/>
                <a:cs typeface="Times New Roman" panose="02020603050405020304" pitchFamily="18" charset="0"/>
              </a:rPr>
              <a:t> Mohan (002951090)</a:t>
            </a:r>
          </a:p>
          <a:p>
            <a:pPr marL="0" indent="0"/>
            <a:r>
              <a:rPr lang="en-US" sz="1600" dirty="0">
                <a:latin typeface="Times New Roman" panose="02020603050405020304" pitchFamily="18" charset="0"/>
                <a:cs typeface="Times New Roman" panose="02020603050405020304" pitchFamily="18" charset="0"/>
              </a:rPr>
              <a:t>Sakshi Shetty (002776657)</a:t>
            </a:r>
          </a:p>
          <a:p>
            <a:pPr marL="0" lvl="0" indent="0" algn="l" rtl="0">
              <a:spcBef>
                <a:spcPts val="0"/>
              </a:spcBef>
              <a:spcAft>
                <a:spcPts val="0"/>
              </a:spcAft>
              <a:buNone/>
            </a:pPr>
            <a:endParaRPr dirty="0">
              <a:solidFill>
                <a:srgbClr val="232E44"/>
              </a:solidFill>
            </a:endParaRPr>
          </a:p>
        </p:txBody>
      </p:sp>
      <p:grpSp>
        <p:nvGrpSpPr>
          <p:cNvPr id="347" name="Google Shape;347;p32"/>
          <p:cNvGrpSpPr/>
          <p:nvPr/>
        </p:nvGrpSpPr>
        <p:grpSpPr>
          <a:xfrm>
            <a:off x="4249994" y="391642"/>
            <a:ext cx="4737022" cy="4131933"/>
            <a:chOff x="4249994" y="391642"/>
            <a:chExt cx="4737022" cy="4131933"/>
          </a:xfrm>
        </p:grpSpPr>
        <p:grpSp>
          <p:nvGrpSpPr>
            <p:cNvPr id="348" name="Google Shape;348;p32"/>
            <p:cNvGrpSpPr/>
            <p:nvPr/>
          </p:nvGrpSpPr>
          <p:grpSpPr>
            <a:xfrm>
              <a:off x="4249994" y="391642"/>
              <a:ext cx="2035371" cy="1121588"/>
              <a:chOff x="6393575" y="998725"/>
              <a:chExt cx="2035575" cy="1121700"/>
            </a:xfrm>
          </p:grpSpPr>
          <p:sp>
            <p:nvSpPr>
              <p:cNvPr id="349" name="Google Shape;349;p32"/>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2"/>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30"/>
        <p:cNvGrpSpPr/>
        <p:nvPr/>
      </p:nvGrpSpPr>
      <p:grpSpPr>
        <a:xfrm>
          <a:off x="0" y="0"/>
          <a:ext cx="0" cy="0"/>
          <a:chOff x="0" y="0"/>
          <a:chExt cx="0" cy="0"/>
        </a:xfrm>
      </p:grpSpPr>
      <p:grpSp>
        <p:nvGrpSpPr>
          <p:cNvPr id="5958" name="Google Shape;5958;p55"/>
          <p:cNvGrpSpPr/>
          <p:nvPr/>
        </p:nvGrpSpPr>
        <p:grpSpPr>
          <a:xfrm>
            <a:off x="5331901" y="1046075"/>
            <a:ext cx="2343597" cy="1774726"/>
            <a:chOff x="185773" y="343546"/>
            <a:chExt cx="4839144" cy="3664518"/>
          </a:xfrm>
        </p:grpSpPr>
        <p:sp>
          <p:nvSpPr>
            <p:cNvPr id="5959" name="Google Shape;5959;p55"/>
            <p:cNvSpPr/>
            <p:nvPr/>
          </p:nvSpPr>
          <p:spPr>
            <a:xfrm>
              <a:off x="3122767" y="2020718"/>
              <a:ext cx="134780" cy="135107"/>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5"/>
            <p:cNvSpPr/>
            <p:nvPr/>
          </p:nvSpPr>
          <p:spPr>
            <a:xfrm>
              <a:off x="1806478" y="1777868"/>
              <a:ext cx="135108" cy="135082"/>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5"/>
            <p:cNvSpPr/>
            <p:nvPr/>
          </p:nvSpPr>
          <p:spPr>
            <a:xfrm>
              <a:off x="1645494" y="328443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5"/>
            <p:cNvSpPr/>
            <p:nvPr/>
          </p:nvSpPr>
          <p:spPr>
            <a:xfrm>
              <a:off x="2485834" y="2657642"/>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3" name="Google Shape;5963;p55"/>
            <p:cNvGrpSpPr/>
            <p:nvPr/>
          </p:nvGrpSpPr>
          <p:grpSpPr>
            <a:xfrm>
              <a:off x="3577761" y="343546"/>
              <a:ext cx="757755" cy="672247"/>
              <a:chOff x="3501561" y="701333"/>
              <a:chExt cx="757755" cy="672247"/>
            </a:xfrm>
          </p:grpSpPr>
          <p:sp>
            <p:nvSpPr>
              <p:cNvPr id="5964" name="Google Shape;5964;p55"/>
              <p:cNvSpPr/>
              <p:nvPr/>
            </p:nvSpPr>
            <p:spPr>
              <a:xfrm>
                <a:off x="3501561" y="70133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5"/>
              <p:cNvSpPr/>
              <p:nvPr/>
            </p:nvSpPr>
            <p:spPr>
              <a:xfrm>
                <a:off x="3785711" y="762967"/>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55"/>
            <p:cNvGrpSpPr/>
            <p:nvPr/>
          </p:nvGrpSpPr>
          <p:grpSpPr>
            <a:xfrm>
              <a:off x="185773" y="1138753"/>
              <a:ext cx="383802" cy="340561"/>
              <a:chOff x="347698" y="1606965"/>
              <a:chExt cx="383802" cy="340561"/>
            </a:xfrm>
          </p:grpSpPr>
          <p:sp>
            <p:nvSpPr>
              <p:cNvPr id="5967" name="Google Shape;5967;p55"/>
              <p:cNvSpPr/>
              <p:nvPr/>
            </p:nvSpPr>
            <p:spPr>
              <a:xfrm>
                <a:off x="347698" y="1606965"/>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5"/>
              <p:cNvSpPr/>
              <p:nvPr/>
            </p:nvSpPr>
            <p:spPr>
              <a:xfrm>
                <a:off x="491565" y="1638126"/>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55"/>
            <p:cNvGrpSpPr/>
            <p:nvPr/>
          </p:nvGrpSpPr>
          <p:grpSpPr>
            <a:xfrm>
              <a:off x="4641115" y="3667431"/>
              <a:ext cx="383802" cy="340633"/>
              <a:chOff x="4669390" y="3286431"/>
              <a:chExt cx="383802" cy="340633"/>
            </a:xfrm>
          </p:grpSpPr>
          <p:sp>
            <p:nvSpPr>
              <p:cNvPr id="5970" name="Google Shape;5970;p55"/>
              <p:cNvSpPr/>
              <p:nvPr/>
            </p:nvSpPr>
            <p:spPr>
              <a:xfrm>
                <a:off x="4669390" y="3286431"/>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5"/>
              <p:cNvSpPr/>
              <p:nvPr/>
            </p:nvSpPr>
            <p:spPr>
              <a:xfrm>
                <a:off x="4811619" y="3317616"/>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074" name="Picture 2">
            <a:extLst>
              <a:ext uri="{FF2B5EF4-FFF2-40B4-BE49-F238E27FC236}">
                <a16:creationId xmlns:a16="http://schemas.microsoft.com/office/drawing/2014/main" id="{91093E52-B045-CA86-09A9-DDD717FF5146}"/>
              </a:ext>
            </a:extLst>
          </p:cNvPr>
          <p:cNvPicPr>
            <a:picLocks noChangeAspect="1" noChangeArrowheads="1"/>
          </p:cNvPicPr>
          <p:nvPr/>
        </p:nvPicPr>
        <p:blipFill>
          <a:blip r:embed="rId3">
            <a:alphaModFix amt="90000"/>
            <a:extLst>
              <a:ext uri="{28A0092B-C50C-407E-A947-70E740481C1C}">
                <a14:useLocalDpi xmlns:a14="http://schemas.microsoft.com/office/drawing/2010/main" val="0"/>
              </a:ext>
            </a:extLst>
          </a:blip>
          <a:srcRect/>
          <a:stretch>
            <a:fillRect/>
          </a:stretch>
        </p:blipFill>
        <p:spPr bwMode="auto">
          <a:xfrm>
            <a:off x="2648903" y="1431194"/>
            <a:ext cx="6378431" cy="3649968"/>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sp>
        <p:nvSpPr>
          <p:cNvPr id="16" name="Google Shape;5772;p53">
            <a:extLst>
              <a:ext uri="{FF2B5EF4-FFF2-40B4-BE49-F238E27FC236}">
                <a16:creationId xmlns:a16="http://schemas.microsoft.com/office/drawing/2014/main" id="{0A1B89AC-1D24-E602-E935-54AD0C0FA71F}"/>
              </a:ext>
            </a:extLst>
          </p:cNvPr>
          <p:cNvSpPr txBox="1">
            <a:spLocks noGrp="1"/>
          </p:cNvSpPr>
          <p:nvPr>
            <p:ph type="title"/>
          </p:nvPr>
        </p:nvSpPr>
        <p:spPr>
          <a:xfrm>
            <a:off x="0" y="38536"/>
            <a:ext cx="7717500" cy="572700"/>
          </a:xfrm>
          <a:prstGeom prst="rect">
            <a:avLst/>
          </a:prstGeom>
          <a:effectLst>
            <a:softEdge rad="154548"/>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REPORTS</a:t>
            </a:r>
            <a:endParaRPr dirty="0"/>
          </a:p>
        </p:txBody>
      </p:sp>
      <p:sp>
        <p:nvSpPr>
          <p:cNvPr id="17" name="TextBox 16">
            <a:extLst>
              <a:ext uri="{FF2B5EF4-FFF2-40B4-BE49-F238E27FC236}">
                <a16:creationId xmlns:a16="http://schemas.microsoft.com/office/drawing/2014/main" id="{FC1653EA-3F7F-95E4-EDF7-4303CDD50000}"/>
              </a:ext>
            </a:extLst>
          </p:cNvPr>
          <p:cNvSpPr txBox="1"/>
          <p:nvPr/>
        </p:nvSpPr>
        <p:spPr>
          <a:xfrm>
            <a:off x="116666" y="2909953"/>
            <a:ext cx="2509387" cy="523220"/>
          </a:xfrm>
          <a:prstGeom prst="rect">
            <a:avLst/>
          </a:prstGeom>
          <a:noFill/>
        </p:spPr>
        <p:txBody>
          <a:bodyPr wrap="square" rtlCol="0">
            <a:spAutoFit/>
          </a:bodyPr>
          <a:lstStyle/>
          <a:p>
            <a:r>
              <a:rPr lang="en-US" b="0" i="0" u="none" strike="noStrike" dirty="0">
                <a:solidFill>
                  <a:srgbClr val="000000"/>
                </a:solidFill>
                <a:effectLst/>
                <a:latin typeface="Times New Roman" panose="02020603050405020304" pitchFamily="18" charset="0"/>
              </a:rPr>
              <a:t>Vaccine Efficacy, Effectiveness of each vaccine.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75"/>
        <p:cNvGrpSpPr/>
        <p:nvPr/>
      </p:nvGrpSpPr>
      <p:grpSpPr>
        <a:xfrm>
          <a:off x="0" y="0"/>
          <a:ext cx="0" cy="0"/>
          <a:chOff x="0" y="0"/>
          <a:chExt cx="0" cy="0"/>
        </a:xfrm>
      </p:grpSpPr>
      <p:pic>
        <p:nvPicPr>
          <p:cNvPr id="5976" name="Google Shape;5976;p56"/>
          <p:cNvPicPr preferRelativeResize="0"/>
          <p:nvPr/>
        </p:nvPicPr>
        <p:blipFill>
          <a:blip r:embed="rId3">
            <a:alphaModFix amt="56000"/>
          </a:blip>
          <a:stretch>
            <a:fillRect/>
          </a:stretch>
        </p:blipFill>
        <p:spPr>
          <a:xfrm>
            <a:off x="0" y="-24"/>
            <a:ext cx="9144000" cy="5143551"/>
          </a:xfrm>
          <a:prstGeom prst="rect">
            <a:avLst/>
          </a:prstGeom>
          <a:noFill/>
          <a:ln>
            <a:noFill/>
          </a:ln>
        </p:spPr>
      </p:pic>
      <p:sp>
        <p:nvSpPr>
          <p:cNvPr id="5979" name="Google Shape;5979;p56"/>
          <p:cNvSpPr/>
          <p:nvPr/>
        </p:nvSpPr>
        <p:spPr>
          <a:xfrm flipH="1">
            <a:off x="2529839" y="12927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6"/>
          <p:cNvSpPr/>
          <p:nvPr/>
        </p:nvSpPr>
        <p:spPr>
          <a:xfrm flipH="1">
            <a:off x="3315514" y="315803"/>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6"/>
          <p:cNvSpPr/>
          <p:nvPr/>
        </p:nvSpPr>
        <p:spPr>
          <a:xfrm flipH="1">
            <a:off x="3613495" y="31436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2" name="Google Shape;5982;p56"/>
          <p:cNvGrpSpPr/>
          <p:nvPr/>
        </p:nvGrpSpPr>
        <p:grpSpPr>
          <a:xfrm>
            <a:off x="856179" y="716950"/>
            <a:ext cx="760017" cy="943087"/>
            <a:chOff x="856179" y="716950"/>
            <a:chExt cx="760017" cy="943087"/>
          </a:xfrm>
        </p:grpSpPr>
        <p:sp>
          <p:nvSpPr>
            <p:cNvPr id="5983" name="Google Shape;5983;p56"/>
            <p:cNvSpPr/>
            <p:nvPr/>
          </p:nvSpPr>
          <p:spPr>
            <a:xfrm flipH="1">
              <a:off x="856179" y="787153"/>
              <a:ext cx="760017" cy="647635"/>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6"/>
            <p:cNvSpPr/>
            <p:nvPr/>
          </p:nvSpPr>
          <p:spPr>
            <a:xfrm rot="-5216396" flipH="1">
              <a:off x="934487" y="1562019"/>
              <a:ext cx="95536" cy="95536"/>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56"/>
            <p:cNvSpPr/>
            <p:nvPr/>
          </p:nvSpPr>
          <p:spPr>
            <a:xfrm flipH="1">
              <a:off x="1138269" y="7169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56"/>
          <p:cNvGrpSpPr/>
          <p:nvPr/>
        </p:nvGrpSpPr>
        <p:grpSpPr>
          <a:xfrm>
            <a:off x="2885770" y="3695040"/>
            <a:ext cx="1067939" cy="988984"/>
            <a:chOff x="2885770" y="3695040"/>
            <a:chExt cx="1067939" cy="988984"/>
          </a:xfrm>
        </p:grpSpPr>
        <p:sp>
          <p:nvSpPr>
            <p:cNvPr id="5987" name="Google Shape;5987;p56"/>
            <p:cNvSpPr/>
            <p:nvPr/>
          </p:nvSpPr>
          <p:spPr>
            <a:xfrm flipH="1">
              <a:off x="2885770" y="369504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6"/>
            <p:cNvSpPr/>
            <p:nvPr/>
          </p:nvSpPr>
          <p:spPr>
            <a:xfrm rot="-7196741" flipH="1">
              <a:off x="3535763" y="4570996"/>
              <a:ext cx="95557" cy="95557"/>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56"/>
            <p:cNvSpPr/>
            <p:nvPr/>
          </p:nvSpPr>
          <p:spPr>
            <a:xfrm rot="-1976495" flipH="1">
              <a:off x="3242427" y="3759967"/>
              <a:ext cx="70065" cy="70065"/>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56"/>
          <p:cNvGrpSpPr/>
          <p:nvPr/>
        </p:nvGrpSpPr>
        <p:grpSpPr>
          <a:xfrm>
            <a:off x="7903424" y="4258650"/>
            <a:ext cx="1118818" cy="884881"/>
            <a:chOff x="7903424" y="4258650"/>
            <a:chExt cx="1118818" cy="884881"/>
          </a:xfrm>
        </p:grpSpPr>
        <p:sp>
          <p:nvSpPr>
            <p:cNvPr id="5991" name="Google Shape;5991;p56"/>
            <p:cNvSpPr/>
            <p:nvPr/>
          </p:nvSpPr>
          <p:spPr>
            <a:xfrm rot="-5400000" flipH="1">
              <a:off x="8072293"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56"/>
            <p:cNvSpPr/>
            <p:nvPr/>
          </p:nvSpPr>
          <p:spPr>
            <a:xfrm flipH="1">
              <a:off x="79676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56"/>
            <p:cNvSpPr/>
            <p:nvPr/>
          </p:nvSpPr>
          <p:spPr>
            <a:xfrm flipH="1">
              <a:off x="8475894" y="42586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83EB6C3-87CE-186B-ECF6-AF7792850C54}"/>
              </a:ext>
            </a:extLst>
          </p:cNvPr>
          <p:cNvPicPr>
            <a:picLocks noChangeAspect="1"/>
          </p:cNvPicPr>
          <p:nvPr/>
        </p:nvPicPr>
        <p:blipFill rotWithShape="1">
          <a:blip r:embed="rId4">
            <a:alphaModFix amt="85000"/>
          </a:blip>
          <a:srcRect t="9517" b="9778"/>
          <a:stretch/>
        </p:blipFill>
        <p:spPr>
          <a:xfrm>
            <a:off x="121758" y="1292738"/>
            <a:ext cx="8928526" cy="3757727"/>
          </a:xfrm>
          <a:prstGeom prst="rect">
            <a:avLst/>
          </a:prstGeom>
          <a:effectLst>
            <a:softEdge rad="32689"/>
          </a:effectLst>
        </p:spPr>
      </p:pic>
      <p:sp>
        <p:nvSpPr>
          <p:cNvPr id="7" name="Google Shape;5772;p53">
            <a:extLst>
              <a:ext uri="{FF2B5EF4-FFF2-40B4-BE49-F238E27FC236}">
                <a16:creationId xmlns:a16="http://schemas.microsoft.com/office/drawing/2014/main" id="{264F3ED1-E67D-1D4B-89AA-2E00EB69FD99}"/>
              </a:ext>
            </a:extLst>
          </p:cNvPr>
          <p:cNvSpPr txBox="1">
            <a:spLocks noGrp="1"/>
          </p:cNvSpPr>
          <p:nvPr>
            <p:ph type="title"/>
          </p:nvPr>
        </p:nvSpPr>
        <p:spPr>
          <a:xfrm>
            <a:off x="0" y="38536"/>
            <a:ext cx="7717500" cy="572700"/>
          </a:xfrm>
          <a:prstGeom prst="rect">
            <a:avLst/>
          </a:prstGeom>
          <a:effectLst>
            <a:softEdge rad="154548"/>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REPORTS</a:t>
            </a:r>
            <a:endParaRPr dirty="0"/>
          </a:p>
        </p:txBody>
      </p:sp>
      <p:sp>
        <p:nvSpPr>
          <p:cNvPr id="8" name="TextBox 7">
            <a:extLst>
              <a:ext uri="{FF2B5EF4-FFF2-40B4-BE49-F238E27FC236}">
                <a16:creationId xmlns:a16="http://schemas.microsoft.com/office/drawing/2014/main" id="{B7043678-6DDD-98C9-5E53-D9C29E79FA61}"/>
              </a:ext>
            </a:extLst>
          </p:cNvPr>
          <p:cNvSpPr txBox="1"/>
          <p:nvPr/>
        </p:nvSpPr>
        <p:spPr>
          <a:xfrm>
            <a:off x="11218" y="673198"/>
            <a:ext cx="3637574" cy="523220"/>
          </a:xfrm>
          <a:prstGeom prst="rect">
            <a:avLst/>
          </a:prstGeom>
          <a:noFill/>
        </p:spPr>
        <p:txBody>
          <a:bodyPr wrap="square" rtlCol="0">
            <a:spAutoFit/>
          </a:bodyPr>
          <a:lstStyle/>
          <a:p>
            <a:r>
              <a:rPr lang="en-US" b="0" i="0" u="none" strike="noStrike" dirty="0">
                <a:solidFill>
                  <a:srgbClr val="000000"/>
                </a:solidFill>
                <a:effectLst/>
                <a:latin typeface="Times New Roman" panose="02020603050405020304" pitchFamily="18" charset="0"/>
              </a:rPr>
              <a:t>Total number of vaccines administered by each Medical Worker</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97"/>
        <p:cNvGrpSpPr/>
        <p:nvPr/>
      </p:nvGrpSpPr>
      <p:grpSpPr>
        <a:xfrm>
          <a:off x="0" y="0"/>
          <a:ext cx="0" cy="0"/>
          <a:chOff x="0" y="0"/>
          <a:chExt cx="0" cy="0"/>
        </a:xfrm>
      </p:grpSpPr>
      <p:pic>
        <p:nvPicPr>
          <p:cNvPr id="4098" name="Picture 2">
            <a:extLst>
              <a:ext uri="{FF2B5EF4-FFF2-40B4-BE49-F238E27FC236}">
                <a16:creationId xmlns:a16="http://schemas.microsoft.com/office/drawing/2014/main" id="{DFBC3E43-CBA8-3E2D-8851-1AE00DFA6AFD}"/>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2372780" y="1269273"/>
            <a:ext cx="6576290" cy="3737445"/>
          </a:xfrm>
          <a:prstGeom prst="rect">
            <a:avLst/>
          </a:prstGeom>
          <a:noFill/>
          <a:effectLst>
            <a:softEdge rad="34473"/>
          </a:effectLst>
          <a:extLst>
            <a:ext uri="{909E8E84-426E-40DD-AFC4-6F175D3DCCD1}">
              <a14:hiddenFill xmlns:a14="http://schemas.microsoft.com/office/drawing/2010/main">
                <a:solidFill>
                  <a:srgbClr val="FFFFFF"/>
                </a:solidFill>
              </a14:hiddenFill>
            </a:ext>
          </a:extLst>
        </p:spPr>
      </p:pic>
      <p:sp>
        <p:nvSpPr>
          <p:cNvPr id="6" name="Google Shape;5772;p53">
            <a:extLst>
              <a:ext uri="{FF2B5EF4-FFF2-40B4-BE49-F238E27FC236}">
                <a16:creationId xmlns:a16="http://schemas.microsoft.com/office/drawing/2014/main" id="{0775632D-4E81-2C77-224C-1FCAD606A3B9}"/>
              </a:ext>
            </a:extLst>
          </p:cNvPr>
          <p:cNvSpPr txBox="1">
            <a:spLocks noGrp="1"/>
          </p:cNvSpPr>
          <p:nvPr>
            <p:ph type="title"/>
          </p:nvPr>
        </p:nvSpPr>
        <p:spPr>
          <a:xfrm>
            <a:off x="0" y="38535"/>
            <a:ext cx="6671683" cy="829989"/>
          </a:xfrm>
          <a:prstGeom prst="rect">
            <a:avLst/>
          </a:prstGeom>
          <a:effectLst>
            <a:softEdge rad="154548"/>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REPORTS</a:t>
            </a:r>
            <a:endParaRPr dirty="0"/>
          </a:p>
        </p:txBody>
      </p:sp>
      <p:sp>
        <p:nvSpPr>
          <p:cNvPr id="7" name="TextBox 6">
            <a:extLst>
              <a:ext uri="{FF2B5EF4-FFF2-40B4-BE49-F238E27FC236}">
                <a16:creationId xmlns:a16="http://schemas.microsoft.com/office/drawing/2014/main" id="{65F3FFDA-676D-3ED2-F08E-E4F9EA764870}"/>
              </a:ext>
            </a:extLst>
          </p:cNvPr>
          <p:cNvSpPr txBox="1"/>
          <p:nvPr/>
        </p:nvSpPr>
        <p:spPr>
          <a:xfrm>
            <a:off x="1" y="2909954"/>
            <a:ext cx="2254102" cy="738664"/>
          </a:xfrm>
          <a:prstGeom prst="rect">
            <a:avLst/>
          </a:prstGeom>
          <a:noFill/>
        </p:spPr>
        <p:txBody>
          <a:bodyPr wrap="square" rtlCol="0">
            <a:spAutoFit/>
          </a:bodyPr>
          <a:lstStyle/>
          <a:p>
            <a:pPr rtl="0">
              <a:spcBef>
                <a:spcPts val="0"/>
              </a:spcBef>
              <a:spcAft>
                <a:spcPts val="0"/>
              </a:spcAft>
            </a:pPr>
            <a:r>
              <a:rPr lang="en-US" b="0" i="0" u="none" strike="noStrike" dirty="0">
                <a:solidFill>
                  <a:srgbClr val="000000"/>
                </a:solidFill>
                <a:effectLst/>
                <a:latin typeface="Times New Roman" panose="02020603050405020304" pitchFamily="18" charset="0"/>
                <a:cs typeface="Times New Roman" panose="02020603050405020304" pitchFamily="18" charset="0"/>
              </a:rPr>
              <a:t> Total number of vaccines administered by  each vaccine type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sp>
        <p:nvSpPr>
          <p:cNvPr id="6019" name="Google Shape;6019;p58"/>
          <p:cNvSpPr txBox="1">
            <a:spLocks noGrp="1"/>
          </p:cNvSpPr>
          <p:nvPr>
            <p:ph type="ctrTitle"/>
          </p:nvPr>
        </p:nvSpPr>
        <p:spPr>
          <a:xfrm>
            <a:off x="2040625" y="1569425"/>
            <a:ext cx="4982100" cy="160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grpSp>
        <p:nvGrpSpPr>
          <p:cNvPr id="6022" name="Google Shape;6022;p58"/>
          <p:cNvGrpSpPr/>
          <p:nvPr/>
        </p:nvGrpSpPr>
        <p:grpSpPr>
          <a:xfrm>
            <a:off x="925000" y="1214300"/>
            <a:ext cx="1493275" cy="3386300"/>
            <a:chOff x="925000" y="1214300"/>
            <a:chExt cx="1493275" cy="3386300"/>
          </a:xfrm>
        </p:grpSpPr>
        <p:sp>
          <p:nvSpPr>
            <p:cNvPr id="6023" name="Google Shape;6023;p58"/>
            <p:cNvSpPr/>
            <p:nvPr/>
          </p:nvSpPr>
          <p:spPr>
            <a:xfrm flipH="1">
              <a:off x="1041700" y="4424550"/>
              <a:ext cx="1216050" cy="176050"/>
            </a:xfrm>
            <a:custGeom>
              <a:avLst/>
              <a:gdLst/>
              <a:ahLst/>
              <a:cxnLst/>
              <a:rect l="l" t="t" r="r" b="b"/>
              <a:pathLst>
                <a:path w="48642" h="7042" extrusionOk="0">
                  <a:moveTo>
                    <a:pt x="24321" y="1"/>
                  </a:moveTo>
                  <a:cubicBezTo>
                    <a:pt x="10889" y="1"/>
                    <a:pt x="1" y="1582"/>
                    <a:pt x="1" y="3521"/>
                  </a:cubicBezTo>
                  <a:cubicBezTo>
                    <a:pt x="1" y="5468"/>
                    <a:pt x="10889" y="7041"/>
                    <a:pt x="24321" y="7041"/>
                  </a:cubicBezTo>
                  <a:cubicBezTo>
                    <a:pt x="37753" y="7041"/>
                    <a:pt x="48641" y="5468"/>
                    <a:pt x="48641" y="3521"/>
                  </a:cubicBezTo>
                  <a:cubicBezTo>
                    <a:pt x="48641" y="1582"/>
                    <a:pt x="37753" y="1"/>
                    <a:pt x="24321"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58"/>
            <p:cNvSpPr/>
            <p:nvPr/>
          </p:nvSpPr>
          <p:spPr>
            <a:xfrm flipH="1">
              <a:off x="1093350" y="4245750"/>
              <a:ext cx="206800" cy="68450"/>
            </a:xfrm>
            <a:custGeom>
              <a:avLst/>
              <a:gdLst/>
              <a:ahLst/>
              <a:cxnLst/>
              <a:rect l="l" t="t" r="r" b="b"/>
              <a:pathLst>
                <a:path w="8272" h="2738" extrusionOk="0">
                  <a:moveTo>
                    <a:pt x="1075" y="1"/>
                  </a:moveTo>
                  <a:lnTo>
                    <a:pt x="1" y="2738"/>
                  </a:lnTo>
                  <a:lnTo>
                    <a:pt x="8167" y="2596"/>
                  </a:lnTo>
                  <a:lnTo>
                    <a:pt x="8271" y="650"/>
                  </a:lnTo>
                  <a:lnTo>
                    <a:pt x="1075" y="1"/>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58"/>
            <p:cNvSpPr/>
            <p:nvPr/>
          </p:nvSpPr>
          <p:spPr>
            <a:xfrm flipH="1">
              <a:off x="1026225" y="2494825"/>
              <a:ext cx="885650" cy="1767225"/>
            </a:xfrm>
            <a:custGeom>
              <a:avLst/>
              <a:gdLst/>
              <a:ahLst/>
              <a:cxnLst/>
              <a:rect l="l" t="t" r="r" b="b"/>
              <a:pathLst>
                <a:path w="35426" h="70689" extrusionOk="0">
                  <a:moveTo>
                    <a:pt x="3364" y="1"/>
                  </a:moveTo>
                  <a:cubicBezTo>
                    <a:pt x="3364" y="1"/>
                    <a:pt x="1201" y="6989"/>
                    <a:pt x="366" y="30265"/>
                  </a:cubicBezTo>
                  <a:cubicBezTo>
                    <a:pt x="0" y="40467"/>
                    <a:pt x="806" y="70687"/>
                    <a:pt x="806" y="70687"/>
                  </a:cubicBezTo>
                  <a:lnTo>
                    <a:pt x="12977" y="70687"/>
                  </a:lnTo>
                  <a:lnTo>
                    <a:pt x="14901" y="36515"/>
                  </a:lnTo>
                  <a:lnTo>
                    <a:pt x="15281" y="18213"/>
                  </a:lnTo>
                  <a:cubicBezTo>
                    <a:pt x="15282" y="18213"/>
                    <a:pt x="15284" y="18213"/>
                    <a:pt x="15285" y="18213"/>
                  </a:cubicBezTo>
                  <a:cubicBezTo>
                    <a:pt x="16530" y="18213"/>
                    <a:pt x="21095" y="70689"/>
                    <a:pt x="21711" y="70689"/>
                  </a:cubicBezTo>
                  <a:cubicBezTo>
                    <a:pt x="21713" y="70689"/>
                    <a:pt x="21715" y="70688"/>
                    <a:pt x="21718" y="70687"/>
                  </a:cubicBezTo>
                  <a:cubicBezTo>
                    <a:pt x="21911" y="70555"/>
                    <a:pt x="23346" y="70511"/>
                    <a:pt x="25172" y="70511"/>
                  </a:cubicBezTo>
                  <a:cubicBezTo>
                    <a:pt x="28825" y="70511"/>
                    <a:pt x="34046" y="70687"/>
                    <a:pt x="34046" y="70687"/>
                  </a:cubicBezTo>
                  <a:cubicBezTo>
                    <a:pt x="34046" y="70687"/>
                    <a:pt x="35425" y="67084"/>
                    <a:pt x="34471" y="59701"/>
                  </a:cubicBezTo>
                  <a:cubicBezTo>
                    <a:pt x="33844" y="54861"/>
                    <a:pt x="32315" y="24373"/>
                    <a:pt x="32092" y="21837"/>
                  </a:cubicBezTo>
                  <a:cubicBezTo>
                    <a:pt x="30302" y="1873"/>
                    <a:pt x="27199" y="1"/>
                    <a:pt x="27199" y="1"/>
                  </a:cubicBezTo>
                  <a:cubicBezTo>
                    <a:pt x="24435" y="1157"/>
                    <a:pt x="20865" y="1542"/>
                    <a:pt x="17334" y="1542"/>
                  </a:cubicBezTo>
                  <a:cubicBezTo>
                    <a:pt x="10271" y="1542"/>
                    <a:pt x="3364" y="1"/>
                    <a:pt x="3364"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flipH="1">
              <a:off x="1461950" y="1425550"/>
              <a:ext cx="190950" cy="215200"/>
            </a:xfrm>
            <a:custGeom>
              <a:avLst/>
              <a:gdLst/>
              <a:ahLst/>
              <a:cxnLst/>
              <a:rect l="l" t="t" r="r" b="b"/>
              <a:pathLst>
                <a:path w="7638" h="8608" extrusionOk="0">
                  <a:moveTo>
                    <a:pt x="3358" y="0"/>
                  </a:moveTo>
                  <a:cubicBezTo>
                    <a:pt x="2345" y="0"/>
                    <a:pt x="1303" y="275"/>
                    <a:pt x="634" y="1022"/>
                  </a:cubicBezTo>
                  <a:cubicBezTo>
                    <a:pt x="395" y="1298"/>
                    <a:pt x="216" y="1626"/>
                    <a:pt x="120" y="1977"/>
                  </a:cubicBezTo>
                  <a:cubicBezTo>
                    <a:pt x="30" y="2290"/>
                    <a:pt x="0" y="2618"/>
                    <a:pt x="23" y="2939"/>
                  </a:cubicBezTo>
                  <a:cubicBezTo>
                    <a:pt x="45" y="3200"/>
                    <a:pt x="97" y="3543"/>
                    <a:pt x="254" y="3744"/>
                  </a:cubicBezTo>
                  <a:cubicBezTo>
                    <a:pt x="389" y="3912"/>
                    <a:pt x="620" y="3924"/>
                    <a:pt x="825" y="3924"/>
                  </a:cubicBezTo>
                  <a:cubicBezTo>
                    <a:pt x="857" y="3924"/>
                    <a:pt x="888" y="3923"/>
                    <a:pt x="918" y="3923"/>
                  </a:cubicBezTo>
                  <a:cubicBezTo>
                    <a:pt x="1021" y="3923"/>
                    <a:pt x="1125" y="3922"/>
                    <a:pt x="1229" y="3922"/>
                  </a:cubicBezTo>
                  <a:cubicBezTo>
                    <a:pt x="1524" y="3922"/>
                    <a:pt x="1820" y="3934"/>
                    <a:pt x="2096" y="4028"/>
                  </a:cubicBezTo>
                  <a:cubicBezTo>
                    <a:pt x="2454" y="4147"/>
                    <a:pt x="2745" y="4408"/>
                    <a:pt x="2991" y="4691"/>
                  </a:cubicBezTo>
                  <a:cubicBezTo>
                    <a:pt x="3401" y="5146"/>
                    <a:pt x="3699" y="5706"/>
                    <a:pt x="3848" y="6302"/>
                  </a:cubicBezTo>
                  <a:cubicBezTo>
                    <a:pt x="3923" y="6623"/>
                    <a:pt x="3953" y="6959"/>
                    <a:pt x="4065" y="7272"/>
                  </a:cubicBezTo>
                  <a:cubicBezTo>
                    <a:pt x="4206" y="7690"/>
                    <a:pt x="4497" y="8048"/>
                    <a:pt x="4773" y="8391"/>
                  </a:cubicBezTo>
                  <a:cubicBezTo>
                    <a:pt x="4833" y="8473"/>
                    <a:pt x="4907" y="8540"/>
                    <a:pt x="4997" y="8585"/>
                  </a:cubicBezTo>
                  <a:cubicBezTo>
                    <a:pt x="5046" y="8600"/>
                    <a:pt x="5097" y="8607"/>
                    <a:pt x="5148" y="8607"/>
                  </a:cubicBezTo>
                  <a:cubicBezTo>
                    <a:pt x="5244" y="8607"/>
                    <a:pt x="5339" y="8581"/>
                    <a:pt x="5422" y="8532"/>
                  </a:cubicBezTo>
                  <a:cubicBezTo>
                    <a:pt x="6205" y="8159"/>
                    <a:pt x="6600" y="7294"/>
                    <a:pt x="6899" y="6481"/>
                  </a:cubicBezTo>
                  <a:cubicBezTo>
                    <a:pt x="7309" y="5378"/>
                    <a:pt x="7637" y="4117"/>
                    <a:pt x="7137" y="3051"/>
                  </a:cubicBezTo>
                  <a:cubicBezTo>
                    <a:pt x="7085" y="2969"/>
                    <a:pt x="7055" y="2872"/>
                    <a:pt x="7048" y="2775"/>
                  </a:cubicBezTo>
                  <a:cubicBezTo>
                    <a:pt x="7055" y="2678"/>
                    <a:pt x="7085" y="2581"/>
                    <a:pt x="7130" y="2499"/>
                  </a:cubicBezTo>
                  <a:cubicBezTo>
                    <a:pt x="7301" y="2051"/>
                    <a:pt x="7063" y="1537"/>
                    <a:pt x="6705" y="1216"/>
                  </a:cubicBezTo>
                  <a:cubicBezTo>
                    <a:pt x="6347" y="903"/>
                    <a:pt x="5892" y="731"/>
                    <a:pt x="5459" y="530"/>
                  </a:cubicBezTo>
                  <a:cubicBezTo>
                    <a:pt x="5176" y="381"/>
                    <a:pt x="4885" y="254"/>
                    <a:pt x="4579" y="150"/>
                  </a:cubicBezTo>
                  <a:cubicBezTo>
                    <a:pt x="4318" y="75"/>
                    <a:pt x="4050" y="30"/>
                    <a:pt x="3774" y="15"/>
                  </a:cubicBezTo>
                  <a:cubicBezTo>
                    <a:pt x="3636" y="5"/>
                    <a:pt x="3497" y="0"/>
                    <a:pt x="335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flipH="1">
              <a:off x="1938975" y="2281250"/>
              <a:ext cx="183225" cy="137025"/>
            </a:xfrm>
            <a:custGeom>
              <a:avLst/>
              <a:gdLst/>
              <a:ahLst/>
              <a:cxnLst/>
              <a:rect l="l" t="t" r="r" b="b"/>
              <a:pathLst>
                <a:path w="7329" h="5481" extrusionOk="0">
                  <a:moveTo>
                    <a:pt x="4971" y="0"/>
                  </a:moveTo>
                  <a:cubicBezTo>
                    <a:pt x="3750" y="0"/>
                    <a:pt x="1783" y="862"/>
                    <a:pt x="1783" y="862"/>
                  </a:cubicBezTo>
                  <a:cubicBezTo>
                    <a:pt x="1783" y="862"/>
                    <a:pt x="1" y="2965"/>
                    <a:pt x="575" y="3674"/>
                  </a:cubicBezTo>
                  <a:cubicBezTo>
                    <a:pt x="1449" y="4737"/>
                    <a:pt x="5986" y="5481"/>
                    <a:pt x="7085" y="5481"/>
                  </a:cubicBezTo>
                  <a:cubicBezTo>
                    <a:pt x="7242" y="5481"/>
                    <a:pt x="7329" y="5465"/>
                    <a:pt x="7324" y="5434"/>
                  </a:cubicBezTo>
                  <a:cubicBezTo>
                    <a:pt x="7324" y="5434"/>
                    <a:pt x="7078" y="1593"/>
                    <a:pt x="6981" y="1354"/>
                  </a:cubicBezTo>
                  <a:cubicBezTo>
                    <a:pt x="6884" y="1123"/>
                    <a:pt x="6377" y="146"/>
                    <a:pt x="5199" y="12"/>
                  </a:cubicBezTo>
                  <a:cubicBezTo>
                    <a:pt x="5127" y="4"/>
                    <a:pt x="5050" y="0"/>
                    <a:pt x="4971"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p:nvPr/>
          </p:nvSpPr>
          <p:spPr>
            <a:xfrm flipH="1">
              <a:off x="1763825" y="2250575"/>
              <a:ext cx="183675" cy="166350"/>
            </a:xfrm>
            <a:custGeom>
              <a:avLst/>
              <a:gdLst/>
              <a:ahLst/>
              <a:cxnLst/>
              <a:rect l="l" t="t" r="r" b="b"/>
              <a:pathLst>
                <a:path w="7347" h="6654" extrusionOk="0">
                  <a:moveTo>
                    <a:pt x="5244" y="1"/>
                  </a:moveTo>
                  <a:lnTo>
                    <a:pt x="1" y="2581"/>
                  </a:lnTo>
                  <a:lnTo>
                    <a:pt x="336" y="6653"/>
                  </a:lnTo>
                  <a:lnTo>
                    <a:pt x="7347" y="5885"/>
                  </a:lnTo>
                  <a:lnTo>
                    <a:pt x="5244" y="1"/>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58"/>
            <p:cNvSpPr/>
            <p:nvPr/>
          </p:nvSpPr>
          <p:spPr>
            <a:xfrm flipH="1">
              <a:off x="1837100" y="1832925"/>
              <a:ext cx="65650" cy="427750"/>
            </a:xfrm>
            <a:custGeom>
              <a:avLst/>
              <a:gdLst/>
              <a:ahLst/>
              <a:cxnLst/>
              <a:rect l="l" t="t" r="r" b="b"/>
              <a:pathLst>
                <a:path w="2626" h="17110" extrusionOk="0">
                  <a:moveTo>
                    <a:pt x="2022" y="1"/>
                  </a:moveTo>
                  <a:cubicBezTo>
                    <a:pt x="2022" y="1"/>
                    <a:pt x="1" y="4476"/>
                    <a:pt x="806" y="11128"/>
                  </a:cubicBezTo>
                  <a:cubicBezTo>
                    <a:pt x="1097" y="13485"/>
                    <a:pt x="2626" y="17109"/>
                    <a:pt x="2626" y="17109"/>
                  </a:cubicBezTo>
                  <a:lnTo>
                    <a:pt x="2022"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58"/>
            <p:cNvSpPr/>
            <p:nvPr/>
          </p:nvSpPr>
          <p:spPr>
            <a:xfrm flipH="1">
              <a:off x="1219575" y="1758600"/>
              <a:ext cx="632650" cy="783225"/>
            </a:xfrm>
            <a:custGeom>
              <a:avLst/>
              <a:gdLst/>
              <a:ahLst/>
              <a:cxnLst/>
              <a:rect l="l" t="t" r="r" b="b"/>
              <a:pathLst>
                <a:path w="25306" h="31329" extrusionOk="0">
                  <a:moveTo>
                    <a:pt x="9598" y="1"/>
                  </a:moveTo>
                  <a:cubicBezTo>
                    <a:pt x="7557" y="1"/>
                    <a:pt x="5863" y="13"/>
                    <a:pt x="5370" y="50"/>
                  </a:cubicBezTo>
                  <a:cubicBezTo>
                    <a:pt x="605" y="386"/>
                    <a:pt x="1" y="2981"/>
                    <a:pt x="1" y="2981"/>
                  </a:cubicBezTo>
                  <a:cubicBezTo>
                    <a:pt x="1" y="2981"/>
                    <a:pt x="784" y="28458"/>
                    <a:pt x="978" y="29457"/>
                  </a:cubicBezTo>
                  <a:cubicBezTo>
                    <a:pt x="1246" y="30848"/>
                    <a:pt x="4888" y="31328"/>
                    <a:pt x="9248" y="31328"/>
                  </a:cubicBezTo>
                  <a:cubicBezTo>
                    <a:pt x="16017" y="31328"/>
                    <a:pt x="24518" y="30169"/>
                    <a:pt x="24813" y="29457"/>
                  </a:cubicBezTo>
                  <a:cubicBezTo>
                    <a:pt x="25305" y="28286"/>
                    <a:pt x="24910" y="4443"/>
                    <a:pt x="24134" y="2586"/>
                  </a:cubicBezTo>
                  <a:cubicBezTo>
                    <a:pt x="23351" y="729"/>
                    <a:pt x="19145" y="50"/>
                    <a:pt x="19145" y="50"/>
                  </a:cubicBezTo>
                  <a:cubicBezTo>
                    <a:pt x="19145" y="50"/>
                    <a:pt x="13679" y="1"/>
                    <a:pt x="9598"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58"/>
            <p:cNvSpPr/>
            <p:nvPr/>
          </p:nvSpPr>
          <p:spPr>
            <a:xfrm flipH="1">
              <a:off x="925000" y="1792100"/>
              <a:ext cx="827850" cy="677575"/>
            </a:xfrm>
            <a:custGeom>
              <a:avLst/>
              <a:gdLst/>
              <a:ahLst/>
              <a:cxnLst/>
              <a:rect l="l" t="t" r="r" b="b"/>
              <a:pathLst>
                <a:path w="33114" h="27103" extrusionOk="0">
                  <a:moveTo>
                    <a:pt x="18944" y="1"/>
                  </a:moveTo>
                  <a:lnTo>
                    <a:pt x="14171" y="8734"/>
                  </a:lnTo>
                  <a:cubicBezTo>
                    <a:pt x="13649" y="11337"/>
                    <a:pt x="11307" y="16028"/>
                    <a:pt x="9800" y="16162"/>
                  </a:cubicBezTo>
                  <a:cubicBezTo>
                    <a:pt x="9749" y="16166"/>
                    <a:pt x="9692" y="16168"/>
                    <a:pt x="9630" y="16168"/>
                  </a:cubicBezTo>
                  <a:cubicBezTo>
                    <a:pt x="7870" y="16168"/>
                    <a:pt x="1970" y="14491"/>
                    <a:pt x="1970" y="14491"/>
                  </a:cubicBezTo>
                  <a:lnTo>
                    <a:pt x="1" y="20428"/>
                  </a:lnTo>
                  <a:cubicBezTo>
                    <a:pt x="3223" y="23941"/>
                    <a:pt x="13708" y="27103"/>
                    <a:pt x="13708" y="27103"/>
                  </a:cubicBezTo>
                  <a:cubicBezTo>
                    <a:pt x="33113" y="9122"/>
                    <a:pt x="18944" y="1"/>
                    <a:pt x="18944"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58"/>
            <p:cNvSpPr/>
            <p:nvPr/>
          </p:nvSpPr>
          <p:spPr>
            <a:xfrm flipH="1">
              <a:off x="1741250" y="1959350"/>
              <a:ext cx="105000" cy="171550"/>
            </a:xfrm>
            <a:custGeom>
              <a:avLst/>
              <a:gdLst/>
              <a:ahLst/>
              <a:cxnLst/>
              <a:rect l="l" t="t" r="r" b="b"/>
              <a:pathLst>
                <a:path w="4200" h="6862" extrusionOk="0">
                  <a:moveTo>
                    <a:pt x="3916" y="0"/>
                  </a:moveTo>
                  <a:cubicBezTo>
                    <a:pt x="3893" y="53"/>
                    <a:pt x="1402" y="5221"/>
                    <a:pt x="0" y="6862"/>
                  </a:cubicBezTo>
                  <a:lnTo>
                    <a:pt x="440" y="6862"/>
                  </a:lnTo>
                  <a:cubicBezTo>
                    <a:pt x="1865" y="5199"/>
                    <a:pt x="4102" y="329"/>
                    <a:pt x="4199" y="127"/>
                  </a:cubicBezTo>
                  <a:lnTo>
                    <a:pt x="39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58"/>
            <p:cNvSpPr/>
            <p:nvPr/>
          </p:nvSpPr>
          <p:spPr>
            <a:xfrm flipH="1">
              <a:off x="1400050" y="1991600"/>
              <a:ext cx="304500" cy="202700"/>
            </a:xfrm>
            <a:custGeom>
              <a:avLst/>
              <a:gdLst/>
              <a:ahLst/>
              <a:cxnLst/>
              <a:rect l="l" t="t" r="r" b="b"/>
              <a:pathLst>
                <a:path w="12180" h="8108" extrusionOk="0">
                  <a:moveTo>
                    <a:pt x="11806" y="1"/>
                  </a:moveTo>
                  <a:lnTo>
                    <a:pt x="11508" y="75"/>
                  </a:lnTo>
                  <a:lnTo>
                    <a:pt x="11873" y="1574"/>
                  </a:lnTo>
                  <a:cubicBezTo>
                    <a:pt x="11732" y="2052"/>
                    <a:pt x="10248" y="6907"/>
                    <a:pt x="8383" y="7809"/>
                  </a:cubicBezTo>
                  <a:cubicBezTo>
                    <a:pt x="8115" y="7802"/>
                    <a:pt x="5967" y="7809"/>
                    <a:pt x="75" y="6370"/>
                  </a:cubicBezTo>
                  <a:lnTo>
                    <a:pt x="0" y="6661"/>
                  </a:lnTo>
                  <a:cubicBezTo>
                    <a:pt x="5489" y="8003"/>
                    <a:pt x="7727" y="8107"/>
                    <a:pt x="8286" y="8107"/>
                  </a:cubicBezTo>
                  <a:lnTo>
                    <a:pt x="8428" y="8107"/>
                  </a:lnTo>
                  <a:lnTo>
                    <a:pt x="8480" y="8093"/>
                  </a:lnTo>
                  <a:cubicBezTo>
                    <a:pt x="10568" y="7116"/>
                    <a:pt x="12105" y="1843"/>
                    <a:pt x="12164" y="1619"/>
                  </a:cubicBezTo>
                  <a:lnTo>
                    <a:pt x="12179" y="1582"/>
                  </a:lnTo>
                  <a:lnTo>
                    <a:pt x="11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58"/>
            <p:cNvSpPr/>
            <p:nvPr/>
          </p:nvSpPr>
          <p:spPr>
            <a:xfrm flipH="1">
              <a:off x="1225550" y="2248525"/>
              <a:ext cx="488700" cy="293125"/>
            </a:xfrm>
            <a:custGeom>
              <a:avLst/>
              <a:gdLst/>
              <a:ahLst/>
              <a:cxnLst/>
              <a:rect l="l" t="t" r="r" b="b"/>
              <a:pathLst>
                <a:path w="19548" h="11725" extrusionOk="0">
                  <a:moveTo>
                    <a:pt x="19488" y="1"/>
                  </a:moveTo>
                  <a:cubicBezTo>
                    <a:pt x="19223" y="340"/>
                    <a:pt x="13665" y="7551"/>
                    <a:pt x="10849" y="7551"/>
                  </a:cubicBezTo>
                  <a:cubicBezTo>
                    <a:pt x="10814" y="7551"/>
                    <a:pt x="10781" y="7550"/>
                    <a:pt x="10747" y="7548"/>
                  </a:cubicBezTo>
                  <a:cubicBezTo>
                    <a:pt x="7899" y="7369"/>
                    <a:pt x="1" y="3760"/>
                    <a:pt x="1" y="3759"/>
                  </a:cubicBezTo>
                  <a:lnTo>
                    <a:pt x="1" y="3759"/>
                  </a:lnTo>
                  <a:lnTo>
                    <a:pt x="11859" y="11725"/>
                  </a:lnTo>
                  <a:cubicBezTo>
                    <a:pt x="16430" y="11329"/>
                    <a:pt x="19100" y="10337"/>
                    <a:pt x="19302" y="9853"/>
                  </a:cubicBezTo>
                  <a:cubicBezTo>
                    <a:pt x="19496" y="9375"/>
                    <a:pt x="19548" y="5050"/>
                    <a:pt x="19488"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58"/>
            <p:cNvSpPr/>
            <p:nvPr/>
          </p:nvSpPr>
          <p:spPr>
            <a:xfrm flipH="1">
              <a:off x="1439225" y="1758500"/>
              <a:ext cx="242775" cy="333075"/>
            </a:xfrm>
            <a:custGeom>
              <a:avLst/>
              <a:gdLst/>
              <a:ahLst/>
              <a:cxnLst/>
              <a:rect l="l" t="t" r="r" b="b"/>
              <a:pathLst>
                <a:path w="9711" h="13323" extrusionOk="0">
                  <a:moveTo>
                    <a:pt x="2689" y="0"/>
                  </a:moveTo>
                  <a:cubicBezTo>
                    <a:pt x="1689" y="0"/>
                    <a:pt x="776" y="3"/>
                    <a:pt x="53" y="10"/>
                  </a:cubicBezTo>
                  <a:cubicBezTo>
                    <a:pt x="53" y="10"/>
                    <a:pt x="1" y="13292"/>
                    <a:pt x="911" y="13322"/>
                  </a:cubicBezTo>
                  <a:cubicBezTo>
                    <a:pt x="912" y="13322"/>
                    <a:pt x="913" y="13322"/>
                    <a:pt x="915" y="13322"/>
                  </a:cubicBezTo>
                  <a:cubicBezTo>
                    <a:pt x="1954" y="13322"/>
                    <a:pt x="9711" y="25"/>
                    <a:pt x="9711" y="25"/>
                  </a:cubicBezTo>
                  <a:cubicBezTo>
                    <a:pt x="7733" y="14"/>
                    <a:pt x="4981" y="0"/>
                    <a:pt x="2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58"/>
            <p:cNvSpPr/>
            <p:nvPr/>
          </p:nvSpPr>
          <p:spPr>
            <a:xfrm flipH="1">
              <a:off x="1483775" y="1520825"/>
              <a:ext cx="168750" cy="366200"/>
            </a:xfrm>
            <a:custGeom>
              <a:avLst/>
              <a:gdLst/>
              <a:ahLst/>
              <a:cxnLst/>
              <a:rect l="l" t="t" r="r" b="b"/>
              <a:pathLst>
                <a:path w="6750" h="14648" extrusionOk="0">
                  <a:moveTo>
                    <a:pt x="5077" y="1"/>
                  </a:moveTo>
                  <a:cubicBezTo>
                    <a:pt x="4703" y="1"/>
                    <a:pt x="4370" y="716"/>
                    <a:pt x="4370" y="716"/>
                  </a:cubicBezTo>
                  <a:cubicBezTo>
                    <a:pt x="4236" y="1030"/>
                    <a:pt x="4154" y="1365"/>
                    <a:pt x="4117" y="1708"/>
                  </a:cubicBezTo>
                  <a:cubicBezTo>
                    <a:pt x="2983" y="880"/>
                    <a:pt x="1186" y="299"/>
                    <a:pt x="1186" y="299"/>
                  </a:cubicBezTo>
                  <a:cubicBezTo>
                    <a:pt x="1186" y="299"/>
                    <a:pt x="187" y="7518"/>
                    <a:pt x="276" y="11277"/>
                  </a:cubicBezTo>
                  <a:cubicBezTo>
                    <a:pt x="276" y="11277"/>
                    <a:pt x="0" y="14640"/>
                    <a:pt x="2290" y="14648"/>
                  </a:cubicBezTo>
                  <a:cubicBezTo>
                    <a:pt x="3953" y="14648"/>
                    <a:pt x="6750" y="9524"/>
                    <a:pt x="6750" y="9524"/>
                  </a:cubicBezTo>
                  <a:cubicBezTo>
                    <a:pt x="6384" y="8950"/>
                    <a:pt x="5004" y="2782"/>
                    <a:pt x="5004" y="2782"/>
                  </a:cubicBezTo>
                  <a:cubicBezTo>
                    <a:pt x="4967" y="2648"/>
                    <a:pt x="4915" y="2521"/>
                    <a:pt x="4840" y="2409"/>
                  </a:cubicBezTo>
                  <a:lnTo>
                    <a:pt x="5273" y="1529"/>
                  </a:lnTo>
                  <a:cubicBezTo>
                    <a:pt x="6019" y="754"/>
                    <a:pt x="5579" y="142"/>
                    <a:pt x="5168" y="15"/>
                  </a:cubicBezTo>
                  <a:cubicBezTo>
                    <a:pt x="5138" y="5"/>
                    <a:pt x="5108" y="1"/>
                    <a:pt x="5077"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58"/>
            <p:cNvSpPr/>
            <p:nvPr/>
          </p:nvSpPr>
          <p:spPr>
            <a:xfrm flipH="1">
              <a:off x="1538600" y="1639225"/>
              <a:ext cx="105725" cy="103125"/>
            </a:xfrm>
            <a:custGeom>
              <a:avLst/>
              <a:gdLst/>
              <a:ahLst/>
              <a:cxnLst/>
              <a:rect l="l" t="t" r="r" b="b"/>
              <a:pathLst>
                <a:path w="4229" h="4125" extrusionOk="0">
                  <a:moveTo>
                    <a:pt x="3886" y="0"/>
                  </a:moveTo>
                  <a:lnTo>
                    <a:pt x="3886" y="0"/>
                  </a:lnTo>
                  <a:cubicBezTo>
                    <a:pt x="2297" y="955"/>
                    <a:pt x="164" y="1477"/>
                    <a:pt x="164" y="1477"/>
                  </a:cubicBezTo>
                  <a:cubicBezTo>
                    <a:pt x="120" y="2342"/>
                    <a:pt x="23" y="3483"/>
                    <a:pt x="0" y="4124"/>
                  </a:cubicBezTo>
                  <a:cubicBezTo>
                    <a:pt x="4229" y="1813"/>
                    <a:pt x="3886" y="0"/>
                    <a:pt x="3886" y="0"/>
                  </a:cubicBezTo>
                  <a:close/>
                </a:path>
              </a:pathLst>
            </a:custGeom>
            <a:solidFill>
              <a:srgbClr val="E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58"/>
            <p:cNvSpPr/>
            <p:nvPr/>
          </p:nvSpPr>
          <p:spPr>
            <a:xfrm flipH="1">
              <a:off x="1514625" y="1505225"/>
              <a:ext cx="148725" cy="172650"/>
            </a:xfrm>
            <a:custGeom>
              <a:avLst/>
              <a:gdLst/>
              <a:ahLst/>
              <a:cxnLst/>
              <a:rect l="l" t="t" r="r" b="b"/>
              <a:pathLst>
                <a:path w="5949" h="6906" extrusionOk="0">
                  <a:moveTo>
                    <a:pt x="1555" y="1"/>
                  </a:moveTo>
                  <a:cubicBezTo>
                    <a:pt x="1333" y="1"/>
                    <a:pt x="1099" y="7"/>
                    <a:pt x="851" y="20"/>
                  </a:cubicBezTo>
                  <a:cubicBezTo>
                    <a:pt x="851" y="20"/>
                    <a:pt x="821" y="1616"/>
                    <a:pt x="470" y="2123"/>
                  </a:cubicBezTo>
                  <a:cubicBezTo>
                    <a:pt x="127" y="2638"/>
                    <a:pt x="1" y="5897"/>
                    <a:pt x="470" y="6621"/>
                  </a:cubicBezTo>
                  <a:cubicBezTo>
                    <a:pt x="578" y="6784"/>
                    <a:pt x="896" y="6905"/>
                    <a:pt x="1338" y="6905"/>
                  </a:cubicBezTo>
                  <a:cubicBezTo>
                    <a:pt x="1907" y="6905"/>
                    <a:pt x="2679" y="6704"/>
                    <a:pt x="3468" y="6128"/>
                  </a:cubicBezTo>
                  <a:cubicBezTo>
                    <a:pt x="4871" y="5099"/>
                    <a:pt x="5266" y="2481"/>
                    <a:pt x="5266" y="2481"/>
                  </a:cubicBezTo>
                  <a:cubicBezTo>
                    <a:pt x="5266" y="2481"/>
                    <a:pt x="5949" y="1"/>
                    <a:pt x="1555"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8"/>
            <p:cNvSpPr/>
            <p:nvPr/>
          </p:nvSpPr>
          <p:spPr>
            <a:xfrm flipH="1">
              <a:off x="1567675" y="1582350"/>
              <a:ext cx="92700" cy="95375"/>
            </a:xfrm>
            <a:custGeom>
              <a:avLst/>
              <a:gdLst/>
              <a:ahLst/>
              <a:cxnLst/>
              <a:rect l="l" t="t" r="r" b="b"/>
              <a:pathLst>
                <a:path w="3708" h="3815" extrusionOk="0">
                  <a:moveTo>
                    <a:pt x="3528" y="1"/>
                  </a:moveTo>
                  <a:cubicBezTo>
                    <a:pt x="3528" y="1"/>
                    <a:pt x="3050" y="287"/>
                    <a:pt x="2181" y="287"/>
                  </a:cubicBezTo>
                  <a:cubicBezTo>
                    <a:pt x="1861" y="287"/>
                    <a:pt x="1489" y="249"/>
                    <a:pt x="1067" y="142"/>
                  </a:cubicBezTo>
                  <a:cubicBezTo>
                    <a:pt x="1033" y="134"/>
                    <a:pt x="999" y="130"/>
                    <a:pt x="965" y="130"/>
                  </a:cubicBezTo>
                  <a:cubicBezTo>
                    <a:pt x="651" y="130"/>
                    <a:pt x="324" y="439"/>
                    <a:pt x="75" y="560"/>
                  </a:cubicBezTo>
                  <a:cubicBezTo>
                    <a:pt x="1" y="1693"/>
                    <a:pt x="61" y="3096"/>
                    <a:pt x="351" y="3543"/>
                  </a:cubicBezTo>
                  <a:cubicBezTo>
                    <a:pt x="442" y="3681"/>
                    <a:pt x="706" y="3814"/>
                    <a:pt x="1126" y="3814"/>
                  </a:cubicBezTo>
                  <a:cubicBezTo>
                    <a:pt x="1703" y="3814"/>
                    <a:pt x="2577" y="3563"/>
                    <a:pt x="3707" y="2730"/>
                  </a:cubicBezTo>
                  <a:lnTo>
                    <a:pt x="3528" y="1"/>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8"/>
            <p:cNvSpPr/>
            <p:nvPr/>
          </p:nvSpPr>
          <p:spPr>
            <a:xfrm flipH="1">
              <a:off x="1639825" y="1570050"/>
              <a:ext cx="7675" cy="16050"/>
            </a:xfrm>
            <a:custGeom>
              <a:avLst/>
              <a:gdLst/>
              <a:ahLst/>
              <a:cxnLst/>
              <a:rect l="l" t="t" r="r" b="b"/>
              <a:pathLst>
                <a:path w="307" h="642" extrusionOk="0">
                  <a:moveTo>
                    <a:pt x="142" y="0"/>
                  </a:moveTo>
                  <a:cubicBezTo>
                    <a:pt x="60" y="8"/>
                    <a:pt x="0" y="149"/>
                    <a:pt x="8" y="328"/>
                  </a:cubicBezTo>
                  <a:cubicBezTo>
                    <a:pt x="15" y="500"/>
                    <a:pt x="90" y="642"/>
                    <a:pt x="172" y="642"/>
                  </a:cubicBezTo>
                  <a:cubicBezTo>
                    <a:pt x="247" y="634"/>
                    <a:pt x="306" y="493"/>
                    <a:pt x="299" y="314"/>
                  </a:cubicBezTo>
                  <a:cubicBezTo>
                    <a:pt x="291" y="142"/>
                    <a:pt x="224" y="0"/>
                    <a:pt x="142" y="0"/>
                  </a:cubicBezTo>
                  <a:close/>
                </a:path>
              </a:pathLst>
            </a:custGeom>
            <a:solidFill>
              <a:srgbClr val="3B2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8"/>
            <p:cNvSpPr/>
            <p:nvPr/>
          </p:nvSpPr>
          <p:spPr>
            <a:xfrm flipH="1">
              <a:off x="1608875" y="1568925"/>
              <a:ext cx="7675" cy="15875"/>
            </a:xfrm>
            <a:custGeom>
              <a:avLst/>
              <a:gdLst/>
              <a:ahLst/>
              <a:cxnLst/>
              <a:rect l="l" t="t" r="r" b="b"/>
              <a:pathLst>
                <a:path w="307" h="635" extrusionOk="0">
                  <a:moveTo>
                    <a:pt x="141" y="0"/>
                  </a:moveTo>
                  <a:cubicBezTo>
                    <a:pt x="139" y="0"/>
                    <a:pt x="137" y="0"/>
                    <a:pt x="135" y="1"/>
                  </a:cubicBezTo>
                  <a:cubicBezTo>
                    <a:pt x="60" y="1"/>
                    <a:pt x="0" y="142"/>
                    <a:pt x="8" y="321"/>
                  </a:cubicBezTo>
                  <a:cubicBezTo>
                    <a:pt x="15" y="500"/>
                    <a:pt x="83" y="635"/>
                    <a:pt x="165" y="635"/>
                  </a:cubicBezTo>
                  <a:cubicBezTo>
                    <a:pt x="247" y="635"/>
                    <a:pt x="306" y="485"/>
                    <a:pt x="299" y="306"/>
                  </a:cubicBezTo>
                  <a:cubicBezTo>
                    <a:pt x="292" y="139"/>
                    <a:pt x="220" y="0"/>
                    <a:pt x="141" y="0"/>
                  </a:cubicBezTo>
                  <a:close/>
                </a:path>
              </a:pathLst>
            </a:custGeom>
            <a:solidFill>
              <a:srgbClr val="3B2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8"/>
            <p:cNvSpPr/>
            <p:nvPr/>
          </p:nvSpPr>
          <p:spPr>
            <a:xfrm flipH="1">
              <a:off x="1577000" y="1540250"/>
              <a:ext cx="47650" cy="19200"/>
            </a:xfrm>
            <a:custGeom>
              <a:avLst/>
              <a:gdLst/>
              <a:ahLst/>
              <a:cxnLst/>
              <a:rect l="l" t="t" r="r" b="b"/>
              <a:pathLst>
                <a:path w="1906" h="768" extrusionOk="0">
                  <a:moveTo>
                    <a:pt x="938" y="0"/>
                  </a:moveTo>
                  <a:cubicBezTo>
                    <a:pt x="561" y="0"/>
                    <a:pt x="213" y="245"/>
                    <a:pt x="213" y="245"/>
                  </a:cubicBezTo>
                  <a:cubicBezTo>
                    <a:pt x="0" y="567"/>
                    <a:pt x="226" y="589"/>
                    <a:pt x="292" y="589"/>
                  </a:cubicBezTo>
                  <a:cubicBezTo>
                    <a:pt x="303" y="589"/>
                    <a:pt x="310" y="588"/>
                    <a:pt x="310" y="588"/>
                  </a:cubicBezTo>
                  <a:cubicBezTo>
                    <a:pt x="370" y="517"/>
                    <a:pt x="467" y="490"/>
                    <a:pt x="580" y="490"/>
                  </a:cubicBezTo>
                  <a:cubicBezTo>
                    <a:pt x="943" y="490"/>
                    <a:pt x="1478" y="767"/>
                    <a:pt x="1540" y="767"/>
                  </a:cubicBezTo>
                  <a:cubicBezTo>
                    <a:pt x="1543" y="767"/>
                    <a:pt x="1545" y="768"/>
                    <a:pt x="1548" y="768"/>
                  </a:cubicBezTo>
                  <a:cubicBezTo>
                    <a:pt x="1640" y="768"/>
                    <a:pt x="1906" y="649"/>
                    <a:pt x="1436" y="193"/>
                  </a:cubicBezTo>
                  <a:cubicBezTo>
                    <a:pt x="1283" y="50"/>
                    <a:pt x="1108" y="0"/>
                    <a:pt x="93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8"/>
            <p:cNvSpPr/>
            <p:nvPr/>
          </p:nvSpPr>
          <p:spPr>
            <a:xfrm flipH="1">
              <a:off x="1629400" y="1542350"/>
              <a:ext cx="34075" cy="13700"/>
            </a:xfrm>
            <a:custGeom>
              <a:avLst/>
              <a:gdLst/>
              <a:ahLst/>
              <a:cxnLst/>
              <a:rect l="l" t="t" r="r" b="b"/>
              <a:pathLst>
                <a:path w="1363" h="548" extrusionOk="0">
                  <a:moveTo>
                    <a:pt x="542" y="1"/>
                  </a:moveTo>
                  <a:cubicBezTo>
                    <a:pt x="406" y="1"/>
                    <a:pt x="273" y="50"/>
                    <a:pt x="177" y="198"/>
                  </a:cubicBezTo>
                  <a:cubicBezTo>
                    <a:pt x="1" y="476"/>
                    <a:pt x="45" y="547"/>
                    <a:pt x="181" y="547"/>
                  </a:cubicBezTo>
                  <a:cubicBezTo>
                    <a:pt x="326" y="547"/>
                    <a:pt x="576" y="466"/>
                    <a:pt x="776" y="466"/>
                  </a:cubicBezTo>
                  <a:cubicBezTo>
                    <a:pt x="872" y="466"/>
                    <a:pt x="957" y="485"/>
                    <a:pt x="1012" y="542"/>
                  </a:cubicBezTo>
                  <a:cubicBezTo>
                    <a:pt x="1012" y="542"/>
                    <a:pt x="1363" y="542"/>
                    <a:pt x="1079" y="191"/>
                  </a:cubicBezTo>
                  <a:cubicBezTo>
                    <a:pt x="1079" y="191"/>
                    <a:pt x="808" y="1"/>
                    <a:pt x="542"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8"/>
            <p:cNvSpPr/>
            <p:nvPr/>
          </p:nvSpPr>
          <p:spPr>
            <a:xfrm flipH="1">
              <a:off x="1547175" y="1545425"/>
              <a:ext cx="48500" cy="50375"/>
            </a:xfrm>
            <a:custGeom>
              <a:avLst/>
              <a:gdLst/>
              <a:ahLst/>
              <a:cxnLst/>
              <a:rect l="l" t="t" r="r" b="b"/>
              <a:pathLst>
                <a:path w="1940" h="2015" extrusionOk="0">
                  <a:moveTo>
                    <a:pt x="1768" y="1"/>
                  </a:moveTo>
                  <a:cubicBezTo>
                    <a:pt x="1768" y="16"/>
                    <a:pt x="1470" y="1455"/>
                    <a:pt x="1" y="1843"/>
                  </a:cubicBezTo>
                  <a:lnTo>
                    <a:pt x="46" y="2015"/>
                  </a:lnTo>
                  <a:cubicBezTo>
                    <a:pt x="1627" y="1597"/>
                    <a:pt x="1940" y="46"/>
                    <a:pt x="1940" y="31"/>
                  </a:cubicBezTo>
                  <a:lnTo>
                    <a:pt x="1768" y="1"/>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8"/>
            <p:cNvSpPr/>
            <p:nvPr/>
          </p:nvSpPr>
          <p:spPr>
            <a:xfrm flipH="1">
              <a:off x="1516775" y="1605275"/>
              <a:ext cx="55025" cy="47200"/>
            </a:xfrm>
            <a:custGeom>
              <a:avLst/>
              <a:gdLst/>
              <a:ahLst/>
              <a:cxnLst/>
              <a:rect l="l" t="t" r="r" b="b"/>
              <a:pathLst>
                <a:path w="2201" h="1888" extrusionOk="0">
                  <a:moveTo>
                    <a:pt x="2051" y="1"/>
                  </a:moveTo>
                  <a:cubicBezTo>
                    <a:pt x="2044" y="16"/>
                    <a:pt x="1231" y="1239"/>
                    <a:pt x="0" y="1724"/>
                  </a:cubicBezTo>
                  <a:lnTo>
                    <a:pt x="60" y="1888"/>
                  </a:lnTo>
                  <a:cubicBezTo>
                    <a:pt x="1350" y="1373"/>
                    <a:pt x="2171" y="150"/>
                    <a:pt x="2200" y="98"/>
                  </a:cubicBezTo>
                  <a:lnTo>
                    <a:pt x="2051" y="1"/>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8"/>
            <p:cNvSpPr/>
            <p:nvPr/>
          </p:nvSpPr>
          <p:spPr>
            <a:xfrm flipH="1">
              <a:off x="1655675" y="2163700"/>
              <a:ext cx="51500" cy="140225"/>
            </a:xfrm>
            <a:custGeom>
              <a:avLst/>
              <a:gdLst/>
              <a:ahLst/>
              <a:cxnLst/>
              <a:rect l="l" t="t" r="r" b="b"/>
              <a:pathLst>
                <a:path w="2060" h="5609" extrusionOk="0">
                  <a:moveTo>
                    <a:pt x="1776" y="0"/>
                  </a:moveTo>
                  <a:lnTo>
                    <a:pt x="1" y="5519"/>
                  </a:lnTo>
                  <a:lnTo>
                    <a:pt x="284" y="5609"/>
                  </a:lnTo>
                  <a:lnTo>
                    <a:pt x="2059" y="90"/>
                  </a:lnTo>
                  <a:lnTo>
                    <a:pt x="17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8"/>
            <p:cNvSpPr/>
            <p:nvPr/>
          </p:nvSpPr>
          <p:spPr>
            <a:xfrm flipH="1">
              <a:off x="1423925" y="1421625"/>
              <a:ext cx="83750" cy="83750"/>
            </a:xfrm>
            <a:custGeom>
              <a:avLst/>
              <a:gdLst/>
              <a:ahLst/>
              <a:cxnLst/>
              <a:rect l="l" t="t" r="r" b="b"/>
              <a:pathLst>
                <a:path w="3350" h="3350" extrusionOk="0">
                  <a:moveTo>
                    <a:pt x="1679" y="1"/>
                  </a:moveTo>
                  <a:cubicBezTo>
                    <a:pt x="754" y="1"/>
                    <a:pt x="1" y="747"/>
                    <a:pt x="1" y="1671"/>
                  </a:cubicBezTo>
                  <a:cubicBezTo>
                    <a:pt x="1" y="2596"/>
                    <a:pt x="754" y="3349"/>
                    <a:pt x="1679" y="3349"/>
                  </a:cubicBezTo>
                  <a:cubicBezTo>
                    <a:pt x="2604" y="3349"/>
                    <a:pt x="3350" y="2596"/>
                    <a:pt x="3350" y="1671"/>
                  </a:cubicBezTo>
                  <a:cubicBezTo>
                    <a:pt x="3350" y="747"/>
                    <a:pt x="2604" y="1"/>
                    <a:pt x="1679"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8"/>
            <p:cNvSpPr/>
            <p:nvPr/>
          </p:nvSpPr>
          <p:spPr>
            <a:xfrm flipH="1">
              <a:off x="1538025" y="1482950"/>
              <a:ext cx="112450" cy="59925"/>
            </a:xfrm>
            <a:custGeom>
              <a:avLst/>
              <a:gdLst/>
              <a:ahLst/>
              <a:cxnLst/>
              <a:rect l="l" t="t" r="r" b="b"/>
              <a:pathLst>
                <a:path w="4498" h="2397" extrusionOk="0">
                  <a:moveTo>
                    <a:pt x="2552" y="1"/>
                  </a:moveTo>
                  <a:cubicBezTo>
                    <a:pt x="2482" y="1"/>
                    <a:pt x="2412" y="3"/>
                    <a:pt x="2342" y="9"/>
                  </a:cubicBezTo>
                  <a:cubicBezTo>
                    <a:pt x="1768" y="46"/>
                    <a:pt x="1223" y="255"/>
                    <a:pt x="716" y="501"/>
                  </a:cubicBezTo>
                  <a:cubicBezTo>
                    <a:pt x="522" y="583"/>
                    <a:pt x="351" y="710"/>
                    <a:pt x="209" y="867"/>
                  </a:cubicBezTo>
                  <a:cubicBezTo>
                    <a:pt x="105" y="1001"/>
                    <a:pt x="0" y="1299"/>
                    <a:pt x="179" y="1418"/>
                  </a:cubicBezTo>
                  <a:cubicBezTo>
                    <a:pt x="366" y="1530"/>
                    <a:pt x="582" y="1597"/>
                    <a:pt x="798" y="1612"/>
                  </a:cubicBezTo>
                  <a:cubicBezTo>
                    <a:pt x="855" y="1618"/>
                    <a:pt x="911" y="1621"/>
                    <a:pt x="967" y="1621"/>
                  </a:cubicBezTo>
                  <a:cubicBezTo>
                    <a:pt x="1057" y="1621"/>
                    <a:pt x="1146" y="1614"/>
                    <a:pt x="1238" y="1605"/>
                  </a:cubicBezTo>
                  <a:cubicBezTo>
                    <a:pt x="1442" y="1585"/>
                    <a:pt x="1651" y="1553"/>
                    <a:pt x="1854" y="1553"/>
                  </a:cubicBezTo>
                  <a:cubicBezTo>
                    <a:pt x="2022" y="1553"/>
                    <a:pt x="2186" y="1575"/>
                    <a:pt x="2342" y="1642"/>
                  </a:cubicBezTo>
                  <a:cubicBezTo>
                    <a:pt x="2745" y="1814"/>
                    <a:pt x="2998" y="2246"/>
                    <a:pt x="3416" y="2366"/>
                  </a:cubicBezTo>
                  <a:cubicBezTo>
                    <a:pt x="3488" y="2386"/>
                    <a:pt x="3562" y="2396"/>
                    <a:pt x="3635" y="2396"/>
                  </a:cubicBezTo>
                  <a:cubicBezTo>
                    <a:pt x="3750" y="2396"/>
                    <a:pt x="3863" y="2371"/>
                    <a:pt x="3968" y="2321"/>
                  </a:cubicBezTo>
                  <a:cubicBezTo>
                    <a:pt x="4303" y="2172"/>
                    <a:pt x="4497" y="1776"/>
                    <a:pt x="4475" y="1404"/>
                  </a:cubicBezTo>
                  <a:cubicBezTo>
                    <a:pt x="4430" y="1031"/>
                    <a:pt x="4244" y="688"/>
                    <a:pt x="3945" y="456"/>
                  </a:cubicBezTo>
                  <a:cubicBezTo>
                    <a:pt x="3560" y="143"/>
                    <a:pt x="3053" y="1"/>
                    <a:pt x="2552"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8"/>
            <p:cNvSpPr/>
            <p:nvPr/>
          </p:nvSpPr>
          <p:spPr>
            <a:xfrm flipH="1">
              <a:off x="1483775" y="1758925"/>
              <a:ext cx="159800" cy="253400"/>
            </a:xfrm>
            <a:custGeom>
              <a:avLst/>
              <a:gdLst/>
              <a:ahLst/>
              <a:cxnLst/>
              <a:rect l="l" t="t" r="r" b="b"/>
              <a:pathLst>
                <a:path w="6392" h="10136" extrusionOk="0">
                  <a:moveTo>
                    <a:pt x="6392" y="0"/>
                  </a:moveTo>
                  <a:lnTo>
                    <a:pt x="0" y="3118"/>
                  </a:lnTo>
                  <a:lnTo>
                    <a:pt x="0" y="10135"/>
                  </a:lnTo>
                  <a:lnTo>
                    <a:pt x="6392"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8"/>
            <p:cNvSpPr/>
            <p:nvPr/>
          </p:nvSpPr>
          <p:spPr>
            <a:xfrm flipH="1">
              <a:off x="2023350" y="2281125"/>
              <a:ext cx="148450" cy="63075"/>
            </a:xfrm>
            <a:custGeom>
              <a:avLst/>
              <a:gdLst/>
              <a:ahLst/>
              <a:cxnLst/>
              <a:rect l="l" t="t" r="r" b="b"/>
              <a:pathLst>
                <a:path w="5938" h="2523" extrusionOk="0">
                  <a:moveTo>
                    <a:pt x="1007" y="1"/>
                  </a:moveTo>
                  <a:cubicBezTo>
                    <a:pt x="459" y="1"/>
                    <a:pt x="80" y="114"/>
                    <a:pt x="53" y="405"/>
                  </a:cubicBezTo>
                  <a:cubicBezTo>
                    <a:pt x="1" y="964"/>
                    <a:pt x="5154" y="2523"/>
                    <a:pt x="5154" y="2523"/>
                  </a:cubicBezTo>
                  <a:cubicBezTo>
                    <a:pt x="5154" y="2523"/>
                    <a:pt x="5937" y="1769"/>
                    <a:pt x="5632" y="1262"/>
                  </a:cubicBezTo>
                  <a:cubicBezTo>
                    <a:pt x="5406" y="889"/>
                    <a:pt x="2541" y="1"/>
                    <a:pt x="10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8"/>
            <p:cNvSpPr/>
            <p:nvPr/>
          </p:nvSpPr>
          <p:spPr>
            <a:xfrm flipH="1">
              <a:off x="2050050" y="2304650"/>
              <a:ext cx="137400" cy="75400"/>
            </a:xfrm>
            <a:custGeom>
              <a:avLst/>
              <a:gdLst/>
              <a:ahLst/>
              <a:cxnLst/>
              <a:rect l="l" t="t" r="r" b="b"/>
              <a:pathLst>
                <a:path w="5496" h="3016" extrusionOk="0">
                  <a:moveTo>
                    <a:pt x="651" y="0"/>
                  </a:moveTo>
                  <a:cubicBezTo>
                    <a:pt x="418" y="0"/>
                    <a:pt x="255" y="70"/>
                    <a:pt x="194" y="232"/>
                  </a:cubicBezTo>
                  <a:cubicBezTo>
                    <a:pt x="0" y="761"/>
                    <a:pt x="3647" y="3013"/>
                    <a:pt x="3647" y="3013"/>
                  </a:cubicBezTo>
                  <a:cubicBezTo>
                    <a:pt x="3647" y="3013"/>
                    <a:pt x="3716" y="3016"/>
                    <a:pt x="3826" y="3016"/>
                  </a:cubicBezTo>
                  <a:cubicBezTo>
                    <a:pt x="4292" y="3016"/>
                    <a:pt x="5495" y="2972"/>
                    <a:pt x="5363" y="2514"/>
                  </a:cubicBezTo>
                  <a:cubicBezTo>
                    <a:pt x="5224" y="2035"/>
                    <a:pt x="1914" y="0"/>
                    <a:pt x="6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8"/>
            <p:cNvSpPr/>
            <p:nvPr/>
          </p:nvSpPr>
          <p:spPr>
            <a:xfrm flipH="1">
              <a:off x="1937225" y="2233550"/>
              <a:ext cx="102600" cy="94975"/>
            </a:xfrm>
            <a:custGeom>
              <a:avLst/>
              <a:gdLst/>
              <a:ahLst/>
              <a:cxnLst/>
              <a:rect l="l" t="t" r="r" b="b"/>
              <a:pathLst>
                <a:path w="4104" h="3799" extrusionOk="0">
                  <a:moveTo>
                    <a:pt x="811" y="0"/>
                  </a:moveTo>
                  <a:cubicBezTo>
                    <a:pt x="1" y="0"/>
                    <a:pt x="599" y="1905"/>
                    <a:pt x="599" y="1905"/>
                  </a:cubicBezTo>
                  <a:cubicBezTo>
                    <a:pt x="599" y="1905"/>
                    <a:pt x="2660" y="3798"/>
                    <a:pt x="3457" y="3798"/>
                  </a:cubicBezTo>
                  <a:cubicBezTo>
                    <a:pt x="3580" y="3798"/>
                    <a:pt x="3673" y="3753"/>
                    <a:pt x="3724" y="3650"/>
                  </a:cubicBezTo>
                  <a:cubicBezTo>
                    <a:pt x="4104" y="2867"/>
                    <a:pt x="919" y="10"/>
                    <a:pt x="919" y="10"/>
                  </a:cubicBezTo>
                  <a:cubicBezTo>
                    <a:pt x="881" y="4"/>
                    <a:pt x="845" y="0"/>
                    <a:pt x="811" y="0"/>
                  </a:cubicBezTo>
                  <a:close/>
                </a:path>
              </a:pathLst>
            </a:custGeom>
            <a:solidFill>
              <a:srgbClr val="2B9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8"/>
            <p:cNvSpPr/>
            <p:nvPr/>
          </p:nvSpPr>
          <p:spPr>
            <a:xfrm flipH="1">
              <a:off x="1660350" y="4295394"/>
              <a:ext cx="543625" cy="175700"/>
            </a:xfrm>
            <a:custGeom>
              <a:avLst/>
              <a:gdLst/>
              <a:ahLst/>
              <a:cxnLst/>
              <a:rect l="l" t="t" r="r" b="b"/>
              <a:pathLst>
                <a:path w="21745" h="7028" extrusionOk="0">
                  <a:moveTo>
                    <a:pt x="20783" y="1"/>
                  </a:moveTo>
                  <a:lnTo>
                    <a:pt x="15092" y="15"/>
                  </a:lnTo>
                  <a:cubicBezTo>
                    <a:pt x="14123" y="493"/>
                    <a:pt x="945" y="5296"/>
                    <a:pt x="549" y="5900"/>
                  </a:cubicBezTo>
                  <a:cubicBezTo>
                    <a:pt x="1" y="6740"/>
                    <a:pt x="1911" y="7028"/>
                    <a:pt x="4781" y="7028"/>
                  </a:cubicBezTo>
                  <a:cubicBezTo>
                    <a:pt x="11004" y="7028"/>
                    <a:pt x="21745" y="5676"/>
                    <a:pt x="21745" y="5676"/>
                  </a:cubicBezTo>
                  <a:lnTo>
                    <a:pt x="20783" y="1"/>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8"/>
            <p:cNvSpPr/>
            <p:nvPr/>
          </p:nvSpPr>
          <p:spPr>
            <a:xfrm flipH="1">
              <a:off x="1674875" y="4255650"/>
              <a:ext cx="166725" cy="42525"/>
            </a:xfrm>
            <a:custGeom>
              <a:avLst/>
              <a:gdLst/>
              <a:ahLst/>
              <a:cxnLst/>
              <a:rect l="l" t="t" r="r" b="b"/>
              <a:pathLst>
                <a:path w="6669" h="1701" extrusionOk="0">
                  <a:moveTo>
                    <a:pt x="1" y="0"/>
                  </a:moveTo>
                  <a:lnTo>
                    <a:pt x="597" y="1700"/>
                  </a:lnTo>
                  <a:lnTo>
                    <a:pt x="6288" y="1686"/>
                  </a:lnTo>
                  <a:lnTo>
                    <a:pt x="6668" y="254"/>
                  </a:lnTo>
                  <a:lnTo>
                    <a:pt x="1"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8"/>
            <p:cNvSpPr/>
            <p:nvPr/>
          </p:nvSpPr>
          <p:spPr>
            <a:xfrm flipH="1">
              <a:off x="1684400" y="4295394"/>
              <a:ext cx="298525" cy="72850"/>
            </a:xfrm>
            <a:custGeom>
              <a:avLst/>
              <a:gdLst/>
              <a:ahLst/>
              <a:cxnLst/>
              <a:rect l="l" t="t" r="r" b="b"/>
              <a:pathLst>
                <a:path w="11941" h="2914" extrusionOk="0">
                  <a:moveTo>
                    <a:pt x="11941" y="1"/>
                  </a:moveTo>
                  <a:lnTo>
                    <a:pt x="6250" y="8"/>
                  </a:lnTo>
                  <a:cubicBezTo>
                    <a:pt x="5840" y="217"/>
                    <a:pt x="3036" y="1224"/>
                    <a:pt x="1" y="2342"/>
                  </a:cubicBezTo>
                  <a:cubicBezTo>
                    <a:pt x="1521" y="2749"/>
                    <a:pt x="2897" y="2913"/>
                    <a:pt x="4128" y="2913"/>
                  </a:cubicBezTo>
                  <a:cubicBezTo>
                    <a:pt x="9316" y="2913"/>
                    <a:pt x="11941" y="1"/>
                    <a:pt x="11941"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58"/>
            <p:cNvSpPr/>
            <p:nvPr/>
          </p:nvSpPr>
          <p:spPr>
            <a:xfrm flipH="1">
              <a:off x="1093350" y="4336219"/>
              <a:ext cx="314750" cy="210175"/>
            </a:xfrm>
            <a:custGeom>
              <a:avLst/>
              <a:gdLst/>
              <a:ahLst/>
              <a:cxnLst/>
              <a:rect l="l" t="t" r="r" b="b"/>
              <a:pathLst>
                <a:path w="12590" h="8407" extrusionOk="0">
                  <a:moveTo>
                    <a:pt x="3931" y="1"/>
                  </a:moveTo>
                  <a:lnTo>
                    <a:pt x="0" y="5587"/>
                  </a:lnTo>
                  <a:cubicBezTo>
                    <a:pt x="288" y="6697"/>
                    <a:pt x="835" y="8406"/>
                    <a:pt x="3247" y="8406"/>
                  </a:cubicBezTo>
                  <a:cubicBezTo>
                    <a:pt x="4335" y="8406"/>
                    <a:pt x="5801" y="8059"/>
                    <a:pt x="7794" y="7153"/>
                  </a:cubicBezTo>
                  <a:lnTo>
                    <a:pt x="12589" y="3446"/>
                  </a:lnTo>
                  <a:cubicBezTo>
                    <a:pt x="12589" y="3446"/>
                    <a:pt x="10449" y="2537"/>
                    <a:pt x="6079" y="1753"/>
                  </a:cubicBezTo>
                  <a:cubicBezTo>
                    <a:pt x="3931" y="1366"/>
                    <a:pt x="3931" y="1"/>
                    <a:pt x="3931"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8"/>
            <p:cNvSpPr/>
            <p:nvPr/>
          </p:nvSpPr>
          <p:spPr>
            <a:xfrm flipH="1">
              <a:off x="1093350" y="4308269"/>
              <a:ext cx="239800" cy="113925"/>
            </a:xfrm>
            <a:custGeom>
              <a:avLst/>
              <a:gdLst/>
              <a:ahLst/>
              <a:cxnLst/>
              <a:rect l="l" t="t" r="r" b="b"/>
              <a:pathLst>
                <a:path w="9592" h="4557" extrusionOk="0">
                  <a:moveTo>
                    <a:pt x="9487" y="0"/>
                  </a:moveTo>
                  <a:lnTo>
                    <a:pt x="1321" y="142"/>
                  </a:lnTo>
                  <a:lnTo>
                    <a:pt x="1" y="3483"/>
                  </a:lnTo>
                  <a:lnTo>
                    <a:pt x="9591" y="4557"/>
                  </a:lnTo>
                  <a:lnTo>
                    <a:pt x="9487"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8"/>
            <p:cNvSpPr/>
            <p:nvPr/>
          </p:nvSpPr>
          <p:spPr>
            <a:xfrm flipH="1">
              <a:off x="1095975" y="4305888"/>
              <a:ext cx="213875" cy="86650"/>
            </a:xfrm>
            <a:custGeom>
              <a:avLst/>
              <a:gdLst/>
              <a:ahLst/>
              <a:cxnLst/>
              <a:rect l="l" t="t" r="r" b="b"/>
              <a:pathLst>
                <a:path w="8555" h="3466" extrusionOk="0">
                  <a:moveTo>
                    <a:pt x="8555" y="0"/>
                  </a:moveTo>
                  <a:lnTo>
                    <a:pt x="389" y="142"/>
                  </a:lnTo>
                  <a:lnTo>
                    <a:pt x="1" y="1119"/>
                  </a:lnTo>
                  <a:cubicBezTo>
                    <a:pt x="224" y="2021"/>
                    <a:pt x="582" y="2924"/>
                    <a:pt x="1172" y="3326"/>
                  </a:cubicBezTo>
                  <a:cubicBezTo>
                    <a:pt x="1312" y="3422"/>
                    <a:pt x="1498" y="3465"/>
                    <a:pt x="1719" y="3465"/>
                  </a:cubicBezTo>
                  <a:cubicBezTo>
                    <a:pt x="3707" y="3465"/>
                    <a:pt x="8555" y="0"/>
                    <a:pt x="8555"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8"/>
            <p:cNvSpPr/>
            <p:nvPr/>
          </p:nvSpPr>
          <p:spPr>
            <a:xfrm flipH="1">
              <a:off x="1089800" y="2506750"/>
              <a:ext cx="186100" cy="1755450"/>
            </a:xfrm>
            <a:custGeom>
              <a:avLst/>
              <a:gdLst/>
              <a:ahLst/>
              <a:cxnLst/>
              <a:rect l="l" t="t" r="r" b="b"/>
              <a:pathLst>
                <a:path w="7444" h="70218" extrusionOk="0">
                  <a:moveTo>
                    <a:pt x="269" y="1"/>
                  </a:moveTo>
                  <a:lnTo>
                    <a:pt x="0" y="128"/>
                  </a:lnTo>
                  <a:cubicBezTo>
                    <a:pt x="30" y="195"/>
                    <a:pt x="3095" y="6504"/>
                    <a:pt x="3356" y="12426"/>
                  </a:cubicBezTo>
                  <a:cubicBezTo>
                    <a:pt x="3610" y="18385"/>
                    <a:pt x="7107" y="69703"/>
                    <a:pt x="7145" y="70217"/>
                  </a:cubicBezTo>
                  <a:lnTo>
                    <a:pt x="7443" y="70195"/>
                  </a:lnTo>
                  <a:cubicBezTo>
                    <a:pt x="7413" y="69680"/>
                    <a:pt x="3908" y="18370"/>
                    <a:pt x="3654" y="12418"/>
                  </a:cubicBezTo>
                  <a:cubicBezTo>
                    <a:pt x="3393" y="6422"/>
                    <a:pt x="298" y="6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8"/>
            <p:cNvSpPr/>
            <p:nvPr/>
          </p:nvSpPr>
          <p:spPr>
            <a:xfrm flipH="1">
              <a:off x="1787125" y="2511975"/>
              <a:ext cx="89150" cy="1750025"/>
            </a:xfrm>
            <a:custGeom>
              <a:avLst/>
              <a:gdLst/>
              <a:ahLst/>
              <a:cxnLst/>
              <a:rect l="l" t="t" r="r" b="b"/>
              <a:pathLst>
                <a:path w="3566" h="70001" extrusionOk="0">
                  <a:moveTo>
                    <a:pt x="3275" y="1"/>
                  </a:moveTo>
                  <a:cubicBezTo>
                    <a:pt x="3245" y="217"/>
                    <a:pt x="291" y="22061"/>
                    <a:pt x="142" y="25007"/>
                  </a:cubicBezTo>
                  <a:cubicBezTo>
                    <a:pt x="1" y="27960"/>
                    <a:pt x="142" y="69583"/>
                    <a:pt x="142" y="70001"/>
                  </a:cubicBezTo>
                  <a:lnTo>
                    <a:pt x="441" y="70001"/>
                  </a:lnTo>
                  <a:cubicBezTo>
                    <a:pt x="441" y="69583"/>
                    <a:pt x="299" y="27960"/>
                    <a:pt x="441" y="25022"/>
                  </a:cubicBezTo>
                  <a:cubicBezTo>
                    <a:pt x="590" y="22084"/>
                    <a:pt x="3536" y="262"/>
                    <a:pt x="3565" y="38"/>
                  </a:cubicBezTo>
                  <a:lnTo>
                    <a:pt x="3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8"/>
            <p:cNvSpPr/>
            <p:nvPr/>
          </p:nvSpPr>
          <p:spPr>
            <a:xfrm flipH="1">
              <a:off x="2015150" y="2288425"/>
              <a:ext cx="55025" cy="64925"/>
            </a:xfrm>
            <a:custGeom>
              <a:avLst/>
              <a:gdLst/>
              <a:ahLst/>
              <a:cxnLst/>
              <a:rect l="l" t="t" r="r" b="b"/>
              <a:pathLst>
                <a:path w="2201" h="2597" extrusionOk="0">
                  <a:moveTo>
                    <a:pt x="2200" y="1"/>
                  </a:moveTo>
                  <a:lnTo>
                    <a:pt x="2200" y="1"/>
                  </a:lnTo>
                  <a:cubicBezTo>
                    <a:pt x="2200" y="1"/>
                    <a:pt x="75" y="448"/>
                    <a:pt x="0" y="2596"/>
                  </a:cubicBezTo>
                  <a:cubicBezTo>
                    <a:pt x="0" y="2596"/>
                    <a:pt x="627" y="754"/>
                    <a:pt x="2200" y="1"/>
                  </a:cubicBezTo>
                  <a:close/>
                </a:path>
              </a:pathLst>
            </a:custGeom>
            <a:solidFill>
              <a:srgbClr val="178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8"/>
            <p:cNvSpPr/>
            <p:nvPr/>
          </p:nvSpPr>
          <p:spPr>
            <a:xfrm flipH="1">
              <a:off x="1230575" y="2491275"/>
              <a:ext cx="599275" cy="66025"/>
            </a:xfrm>
            <a:custGeom>
              <a:avLst/>
              <a:gdLst/>
              <a:ahLst/>
              <a:cxnLst/>
              <a:rect l="l" t="t" r="r" b="b"/>
              <a:pathLst>
                <a:path w="23971" h="2641" extrusionOk="0">
                  <a:moveTo>
                    <a:pt x="23873" y="1"/>
                  </a:moveTo>
                  <a:cubicBezTo>
                    <a:pt x="18867" y="1753"/>
                    <a:pt x="14560" y="2337"/>
                    <a:pt x="11043" y="2337"/>
                  </a:cubicBezTo>
                  <a:cubicBezTo>
                    <a:pt x="4081" y="2337"/>
                    <a:pt x="217" y="50"/>
                    <a:pt x="157" y="16"/>
                  </a:cubicBezTo>
                  <a:lnTo>
                    <a:pt x="1" y="277"/>
                  </a:lnTo>
                  <a:cubicBezTo>
                    <a:pt x="60" y="307"/>
                    <a:pt x="3991" y="2641"/>
                    <a:pt x="11053" y="2641"/>
                  </a:cubicBezTo>
                  <a:cubicBezTo>
                    <a:pt x="14596" y="2641"/>
                    <a:pt x="18936" y="2052"/>
                    <a:pt x="23970" y="284"/>
                  </a:cubicBezTo>
                  <a:lnTo>
                    <a:pt x="238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8"/>
            <p:cNvSpPr/>
            <p:nvPr/>
          </p:nvSpPr>
          <p:spPr>
            <a:xfrm flipH="1">
              <a:off x="1410675" y="1752300"/>
              <a:ext cx="826925" cy="1623325"/>
            </a:xfrm>
            <a:custGeom>
              <a:avLst/>
              <a:gdLst/>
              <a:ahLst/>
              <a:cxnLst/>
              <a:rect l="l" t="t" r="r" b="b"/>
              <a:pathLst>
                <a:path w="33077" h="64933" extrusionOk="0">
                  <a:moveTo>
                    <a:pt x="2784" y="0"/>
                  </a:moveTo>
                  <a:cubicBezTo>
                    <a:pt x="1538" y="0"/>
                    <a:pt x="345" y="942"/>
                    <a:pt x="284" y="2376"/>
                  </a:cubicBezTo>
                  <a:lnTo>
                    <a:pt x="164" y="4949"/>
                  </a:lnTo>
                  <a:cubicBezTo>
                    <a:pt x="0" y="8521"/>
                    <a:pt x="627" y="12086"/>
                    <a:pt x="2006" y="15390"/>
                  </a:cubicBezTo>
                  <a:lnTo>
                    <a:pt x="22627" y="64933"/>
                  </a:lnTo>
                  <a:lnTo>
                    <a:pt x="33076" y="60585"/>
                  </a:lnTo>
                  <a:lnTo>
                    <a:pt x="12455" y="11034"/>
                  </a:lnTo>
                  <a:cubicBezTo>
                    <a:pt x="11083" y="7738"/>
                    <a:pt x="8994" y="4777"/>
                    <a:pt x="6347" y="2376"/>
                  </a:cubicBezTo>
                  <a:lnTo>
                    <a:pt x="4438" y="646"/>
                  </a:lnTo>
                  <a:cubicBezTo>
                    <a:pt x="3946" y="201"/>
                    <a:pt x="3359" y="0"/>
                    <a:pt x="2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8"/>
            <p:cNvSpPr/>
            <p:nvPr/>
          </p:nvSpPr>
          <p:spPr>
            <a:xfrm flipH="1">
              <a:off x="1907575" y="1920975"/>
              <a:ext cx="357450" cy="182000"/>
            </a:xfrm>
            <a:custGeom>
              <a:avLst/>
              <a:gdLst/>
              <a:ahLst/>
              <a:cxnLst/>
              <a:rect l="l" t="t" r="r" b="b"/>
              <a:pathLst>
                <a:path w="14298" h="7280" extrusionOk="0">
                  <a:moveTo>
                    <a:pt x="13582" y="1"/>
                  </a:moveTo>
                  <a:cubicBezTo>
                    <a:pt x="13572" y="1"/>
                    <a:pt x="13562" y="3"/>
                    <a:pt x="13552" y="7"/>
                  </a:cubicBezTo>
                  <a:lnTo>
                    <a:pt x="61" y="5622"/>
                  </a:lnTo>
                  <a:cubicBezTo>
                    <a:pt x="23" y="5637"/>
                    <a:pt x="1" y="5682"/>
                    <a:pt x="16" y="5719"/>
                  </a:cubicBezTo>
                  <a:lnTo>
                    <a:pt x="650" y="7233"/>
                  </a:lnTo>
                  <a:cubicBezTo>
                    <a:pt x="661" y="7260"/>
                    <a:pt x="687" y="7280"/>
                    <a:pt x="715" y="7280"/>
                  </a:cubicBezTo>
                  <a:cubicBezTo>
                    <a:pt x="726" y="7280"/>
                    <a:pt x="736" y="7277"/>
                    <a:pt x="747" y="7271"/>
                  </a:cubicBezTo>
                  <a:lnTo>
                    <a:pt x="14238" y="1655"/>
                  </a:lnTo>
                  <a:cubicBezTo>
                    <a:pt x="14275" y="1640"/>
                    <a:pt x="14298" y="1603"/>
                    <a:pt x="14283" y="1565"/>
                  </a:cubicBezTo>
                  <a:lnTo>
                    <a:pt x="13649" y="44"/>
                  </a:lnTo>
                  <a:cubicBezTo>
                    <a:pt x="13638" y="16"/>
                    <a:pt x="13610" y="1"/>
                    <a:pt x="13582"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8"/>
            <p:cNvSpPr/>
            <p:nvPr/>
          </p:nvSpPr>
          <p:spPr>
            <a:xfrm flipH="1">
              <a:off x="1626400" y="1630975"/>
              <a:ext cx="647000" cy="1226525"/>
            </a:xfrm>
            <a:custGeom>
              <a:avLst/>
              <a:gdLst/>
              <a:ahLst/>
              <a:cxnLst/>
              <a:rect l="l" t="t" r="r" b="b"/>
              <a:pathLst>
                <a:path w="25880" h="49061" extrusionOk="0">
                  <a:moveTo>
                    <a:pt x="1311" y="0"/>
                  </a:moveTo>
                  <a:cubicBezTo>
                    <a:pt x="1263" y="0"/>
                    <a:pt x="1218" y="8"/>
                    <a:pt x="1179" y="24"/>
                  </a:cubicBezTo>
                  <a:lnTo>
                    <a:pt x="1126" y="47"/>
                  </a:lnTo>
                  <a:cubicBezTo>
                    <a:pt x="0" y="524"/>
                    <a:pt x="1119" y="8661"/>
                    <a:pt x="1119" y="8661"/>
                  </a:cubicBezTo>
                  <a:cubicBezTo>
                    <a:pt x="545" y="11241"/>
                    <a:pt x="724" y="13725"/>
                    <a:pt x="1641" y="15932"/>
                  </a:cubicBezTo>
                  <a:lnTo>
                    <a:pt x="15431" y="49060"/>
                  </a:lnTo>
                  <a:lnTo>
                    <a:pt x="25879" y="44712"/>
                  </a:lnTo>
                  <a:lnTo>
                    <a:pt x="12090" y="11584"/>
                  </a:lnTo>
                  <a:cubicBezTo>
                    <a:pt x="11172" y="9369"/>
                    <a:pt x="9539" y="7497"/>
                    <a:pt x="7302" y="6080"/>
                  </a:cubicBezTo>
                  <a:cubicBezTo>
                    <a:pt x="7302" y="6080"/>
                    <a:pt x="2660" y="0"/>
                    <a:pt x="1311"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8"/>
            <p:cNvSpPr/>
            <p:nvPr/>
          </p:nvSpPr>
          <p:spPr>
            <a:xfrm flipH="1">
              <a:off x="1653250" y="1662425"/>
              <a:ext cx="603375" cy="1165425"/>
            </a:xfrm>
            <a:custGeom>
              <a:avLst/>
              <a:gdLst/>
              <a:ahLst/>
              <a:cxnLst/>
              <a:rect l="l" t="t" r="r" b="b"/>
              <a:pathLst>
                <a:path w="24135" h="46617" extrusionOk="0">
                  <a:moveTo>
                    <a:pt x="1131" y="1"/>
                  </a:moveTo>
                  <a:cubicBezTo>
                    <a:pt x="1094" y="1"/>
                    <a:pt x="1060" y="7"/>
                    <a:pt x="1030" y="19"/>
                  </a:cubicBezTo>
                  <a:lnTo>
                    <a:pt x="985" y="34"/>
                  </a:lnTo>
                  <a:cubicBezTo>
                    <a:pt x="0" y="452"/>
                    <a:pt x="1246" y="8141"/>
                    <a:pt x="1246" y="8141"/>
                  </a:cubicBezTo>
                  <a:cubicBezTo>
                    <a:pt x="821" y="10557"/>
                    <a:pt x="1059" y="12899"/>
                    <a:pt x="1932" y="15002"/>
                  </a:cubicBezTo>
                  <a:lnTo>
                    <a:pt x="15095" y="46616"/>
                  </a:lnTo>
                  <a:lnTo>
                    <a:pt x="24134" y="42858"/>
                  </a:lnTo>
                  <a:lnTo>
                    <a:pt x="10971" y="11244"/>
                  </a:lnTo>
                  <a:cubicBezTo>
                    <a:pt x="10098" y="9133"/>
                    <a:pt x="8599" y="7313"/>
                    <a:pt x="6593" y="5919"/>
                  </a:cubicBezTo>
                  <a:cubicBezTo>
                    <a:pt x="6593" y="5919"/>
                    <a:pt x="2293" y="1"/>
                    <a:pt x="1131"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58"/>
            <p:cNvSpPr/>
            <p:nvPr/>
          </p:nvSpPr>
          <p:spPr>
            <a:xfrm flipH="1">
              <a:off x="1304600" y="3215350"/>
              <a:ext cx="473775" cy="210875"/>
            </a:xfrm>
            <a:custGeom>
              <a:avLst/>
              <a:gdLst/>
              <a:ahLst/>
              <a:cxnLst/>
              <a:rect l="l" t="t" r="r" b="b"/>
              <a:pathLst>
                <a:path w="18951" h="8435" extrusionOk="0">
                  <a:moveTo>
                    <a:pt x="17195" y="1"/>
                  </a:moveTo>
                  <a:cubicBezTo>
                    <a:pt x="15447" y="1"/>
                    <a:pt x="12213" y="845"/>
                    <a:pt x="8681" y="2316"/>
                  </a:cubicBezTo>
                  <a:cubicBezTo>
                    <a:pt x="3692" y="4397"/>
                    <a:pt x="0" y="6933"/>
                    <a:pt x="433" y="7984"/>
                  </a:cubicBezTo>
                  <a:cubicBezTo>
                    <a:pt x="561" y="8290"/>
                    <a:pt x="1028" y="8434"/>
                    <a:pt x="1750" y="8434"/>
                  </a:cubicBezTo>
                  <a:cubicBezTo>
                    <a:pt x="3496" y="8434"/>
                    <a:pt x="6734" y="7587"/>
                    <a:pt x="10270" y="6120"/>
                  </a:cubicBezTo>
                  <a:cubicBezTo>
                    <a:pt x="15259" y="4039"/>
                    <a:pt x="18951" y="1503"/>
                    <a:pt x="18518" y="452"/>
                  </a:cubicBezTo>
                  <a:cubicBezTo>
                    <a:pt x="18389" y="146"/>
                    <a:pt x="17920" y="1"/>
                    <a:pt x="17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8"/>
            <p:cNvSpPr/>
            <p:nvPr/>
          </p:nvSpPr>
          <p:spPr>
            <a:xfrm flipH="1">
              <a:off x="1337775" y="3228475"/>
              <a:ext cx="401275" cy="184775"/>
            </a:xfrm>
            <a:custGeom>
              <a:avLst/>
              <a:gdLst/>
              <a:ahLst/>
              <a:cxnLst/>
              <a:rect l="l" t="t" r="r" b="b"/>
              <a:pathLst>
                <a:path w="16051" h="7391" extrusionOk="0">
                  <a:moveTo>
                    <a:pt x="14249" y="0"/>
                  </a:moveTo>
                  <a:cubicBezTo>
                    <a:pt x="13780" y="0"/>
                    <a:pt x="13210" y="69"/>
                    <a:pt x="12575" y="195"/>
                  </a:cubicBezTo>
                  <a:lnTo>
                    <a:pt x="12746" y="606"/>
                  </a:lnTo>
                  <a:cubicBezTo>
                    <a:pt x="13388" y="485"/>
                    <a:pt x="13917" y="427"/>
                    <a:pt x="14317" y="427"/>
                  </a:cubicBezTo>
                  <a:cubicBezTo>
                    <a:pt x="14805" y="427"/>
                    <a:pt x="15100" y="513"/>
                    <a:pt x="15170" y="673"/>
                  </a:cubicBezTo>
                  <a:cubicBezTo>
                    <a:pt x="15409" y="1239"/>
                    <a:pt x="12977" y="3186"/>
                    <a:pt x="8473" y="5065"/>
                  </a:cubicBezTo>
                  <a:cubicBezTo>
                    <a:pt x="5247" y="6408"/>
                    <a:pt x="2742" y="6968"/>
                    <a:pt x="1496" y="6968"/>
                  </a:cubicBezTo>
                  <a:cubicBezTo>
                    <a:pt x="1005" y="6968"/>
                    <a:pt x="709" y="6881"/>
                    <a:pt x="642" y="6721"/>
                  </a:cubicBezTo>
                  <a:cubicBezTo>
                    <a:pt x="523" y="6430"/>
                    <a:pt x="1112" y="5774"/>
                    <a:pt x="2305" y="4954"/>
                  </a:cubicBezTo>
                  <a:lnTo>
                    <a:pt x="2134" y="4543"/>
                  </a:lnTo>
                  <a:cubicBezTo>
                    <a:pt x="799" y="5446"/>
                    <a:pt x="1" y="6303"/>
                    <a:pt x="239" y="6885"/>
                  </a:cubicBezTo>
                  <a:cubicBezTo>
                    <a:pt x="386" y="7237"/>
                    <a:pt x="864" y="7391"/>
                    <a:pt x="1565" y="7391"/>
                  </a:cubicBezTo>
                  <a:cubicBezTo>
                    <a:pt x="3182" y="7391"/>
                    <a:pt x="5986" y="6571"/>
                    <a:pt x="8644" y="5468"/>
                  </a:cubicBezTo>
                  <a:cubicBezTo>
                    <a:pt x="12455" y="3880"/>
                    <a:pt x="16050" y="1665"/>
                    <a:pt x="15573" y="501"/>
                  </a:cubicBezTo>
                  <a:cubicBezTo>
                    <a:pt x="15426" y="153"/>
                    <a:pt x="14948" y="0"/>
                    <a:pt x="14249" y="0"/>
                  </a:cubicBezTo>
                  <a:close/>
                </a:path>
              </a:pathLst>
            </a:custGeom>
            <a:solidFill>
              <a:srgbClr val="D3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8"/>
            <p:cNvSpPr/>
            <p:nvPr/>
          </p:nvSpPr>
          <p:spPr>
            <a:xfrm flipH="1">
              <a:off x="1186200" y="3635675"/>
              <a:ext cx="380375" cy="163400"/>
            </a:xfrm>
            <a:custGeom>
              <a:avLst/>
              <a:gdLst/>
              <a:ahLst/>
              <a:cxnLst/>
              <a:rect l="l" t="t" r="r" b="b"/>
              <a:pathLst>
                <a:path w="15215" h="6536" extrusionOk="0">
                  <a:moveTo>
                    <a:pt x="14307" y="0"/>
                  </a:moveTo>
                  <a:cubicBezTo>
                    <a:pt x="13078" y="0"/>
                    <a:pt x="10268" y="805"/>
                    <a:pt x="7123" y="2112"/>
                  </a:cubicBezTo>
                  <a:cubicBezTo>
                    <a:pt x="3073" y="3798"/>
                    <a:pt x="0" y="5684"/>
                    <a:pt x="269" y="6326"/>
                  </a:cubicBezTo>
                  <a:cubicBezTo>
                    <a:pt x="329" y="6468"/>
                    <a:pt x="552" y="6536"/>
                    <a:pt x="908" y="6536"/>
                  </a:cubicBezTo>
                  <a:cubicBezTo>
                    <a:pt x="2136" y="6536"/>
                    <a:pt x="4944" y="5731"/>
                    <a:pt x="8085" y="4424"/>
                  </a:cubicBezTo>
                  <a:cubicBezTo>
                    <a:pt x="12142" y="2739"/>
                    <a:pt x="15214" y="852"/>
                    <a:pt x="14946" y="210"/>
                  </a:cubicBezTo>
                  <a:cubicBezTo>
                    <a:pt x="14886" y="68"/>
                    <a:pt x="14662" y="0"/>
                    <a:pt x="14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8"/>
            <p:cNvSpPr/>
            <p:nvPr/>
          </p:nvSpPr>
          <p:spPr>
            <a:xfrm flipH="1">
              <a:off x="1213425" y="3646600"/>
              <a:ext cx="322200" cy="141675"/>
            </a:xfrm>
            <a:custGeom>
              <a:avLst/>
              <a:gdLst/>
              <a:ahLst/>
              <a:cxnLst/>
              <a:rect l="l" t="t" r="r" b="b"/>
              <a:pathLst>
                <a:path w="12888" h="5667" extrusionOk="0">
                  <a:moveTo>
                    <a:pt x="11921" y="1"/>
                  </a:moveTo>
                  <a:cubicBezTo>
                    <a:pt x="11512" y="1"/>
                    <a:pt x="10943" y="96"/>
                    <a:pt x="10270" y="258"/>
                  </a:cubicBezTo>
                  <a:lnTo>
                    <a:pt x="10374" y="512"/>
                  </a:lnTo>
                  <a:cubicBezTo>
                    <a:pt x="11046" y="348"/>
                    <a:pt x="11558" y="271"/>
                    <a:pt x="11879" y="271"/>
                  </a:cubicBezTo>
                  <a:cubicBezTo>
                    <a:pt x="12100" y="271"/>
                    <a:pt x="12231" y="308"/>
                    <a:pt x="12261" y="377"/>
                  </a:cubicBezTo>
                  <a:cubicBezTo>
                    <a:pt x="12410" y="728"/>
                    <a:pt x="10367" y="2145"/>
                    <a:pt x="6712" y="3666"/>
                  </a:cubicBezTo>
                  <a:cubicBezTo>
                    <a:pt x="3838" y="4865"/>
                    <a:pt x="1710" y="5397"/>
                    <a:pt x="867" y="5397"/>
                  </a:cubicBezTo>
                  <a:cubicBezTo>
                    <a:pt x="641" y="5397"/>
                    <a:pt x="508" y="5359"/>
                    <a:pt x="478" y="5285"/>
                  </a:cubicBezTo>
                  <a:cubicBezTo>
                    <a:pt x="403" y="5113"/>
                    <a:pt x="903" y="4651"/>
                    <a:pt x="1895" y="4047"/>
                  </a:cubicBezTo>
                  <a:lnTo>
                    <a:pt x="1790" y="3793"/>
                  </a:lnTo>
                  <a:cubicBezTo>
                    <a:pt x="686" y="4464"/>
                    <a:pt x="0" y="5068"/>
                    <a:pt x="149" y="5426"/>
                  </a:cubicBezTo>
                  <a:cubicBezTo>
                    <a:pt x="218" y="5592"/>
                    <a:pt x="454" y="5667"/>
                    <a:pt x="816" y="5667"/>
                  </a:cubicBezTo>
                  <a:cubicBezTo>
                    <a:pt x="1983" y="5667"/>
                    <a:pt x="4454" y="4892"/>
                    <a:pt x="6817" y="3912"/>
                  </a:cubicBezTo>
                  <a:cubicBezTo>
                    <a:pt x="9912" y="2622"/>
                    <a:pt x="12887" y="952"/>
                    <a:pt x="12589" y="243"/>
                  </a:cubicBezTo>
                  <a:cubicBezTo>
                    <a:pt x="12519" y="75"/>
                    <a:pt x="12283" y="1"/>
                    <a:pt x="11921" y="1"/>
                  </a:cubicBezTo>
                  <a:close/>
                </a:path>
              </a:pathLst>
            </a:custGeom>
            <a:solidFill>
              <a:srgbClr val="D3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58"/>
            <p:cNvSpPr/>
            <p:nvPr/>
          </p:nvSpPr>
          <p:spPr>
            <a:xfrm flipH="1">
              <a:off x="2226400" y="1214300"/>
              <a:ext cx="191875" cy="451050"/>
            </a:xfrm>
            <a:custGeom>
              <a:avLst/>
              <a:gdLst/>
              <a:ahLst/>
              <a:cxnLst/>
              <a:rect l="l" t="t" r="r" b="b"/>
              <a:pathLst>
                <a:path w="7675" h="18042" extrusionOk="0">
                  <a:moveTo>
                    <a:pt x="0" y="1"/>
                  </a:moveTo>
                  <a:lnTo>
                    <a:pt x="7272" y="18041"/>
                  </a:lnTo>
                  <a:lnTo>
                    <a:pt x="7675" y="17870"/>
                  </a:lnTo>
                  <a:lnTo>
                    <a:pt x="0" y="1"/>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58"/>
            <p:cNvSpPr/>
            <p:nvPr/>
          </p:nvSpPr>
          <p:spPr>
            <a:xfrm flipH="1">
              <a:off x="1627525" y="2782325"/>
              <a:ext cx="95675" cy="50550"/>
            </a:xfrm>
            <a:custGeom>
              <a:avLst/>
              <a:gdLst/>
              <a:ahLst/>
              <a:cxnLst/>
              <a:rect l="l" t="t" r="r" b="b"/>
              <a:pathLst>
                <a:path w="3827" h="2022" extrusionOk="0">
                  <a:moveTo>
                    <a:pt x="3610" y="1"/>
                  </a:moveTo>
                  <a:lnTo>
                    <a:pt x="1" y="1500"/>
                  </a:lnTo>
                  <a:lnTo>
                    <a:pt x="224" y="2022"/>
                  </a:lnTo>
                  <a:lnTo>
                    <a:pt x="3826" y="523"/>
                  </a:lnTo>
                  <a:lnTo>
                    <a:pt x="3610"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58"/>
            <p:cNvSpPr/>
            <p:nvPr/>
          </p:nvSpPr>
          <p:spPr>
            <a:xfrm flipH="1">
              <a:off x="1611125" y="2821675"/>
              <a:ext cx="95675" cy="50550"/>
            </a:xfrm>
            <a:custGeom>
              <a:avLst/>
              <a:gdLst/>
              <a:ahLst/>
              <a:cxnLst/>
              <a:rect l="l" t="t" r="r" b="b"/>
              <a:pathLst>
                <a:path w="3827" h="2022" extrusionOk="0">
                  <a:moveTo>
                    <a:pt x="3603" y="0"/>
                  </a:moveTo>
                  <a:lnTo>
                    <a:pt x="1" y="1499"/>
                  </a:lnTo>
                  <a:lnTo>
                    <a:pt x="225" y="2021"/>
                  </a:lnTo>
                  <a:lnTo>
                    <a:pt x="3827" y="522"/>
                  </a:lnTo>
                  <a:lnTo>
                    <a:pt x="3603"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8"/>
            <p:cNvSpPr/>
            <p:nvPr/>
          </p:nvSpPr>
          <p:spPr>
            <a:xfrm flipH="1">
              <a:off x="1594700" y="2861000"/>
              <a:ext cx="95675" cy="50750"/>
            </a:xfrm>
            <a:custGeom>
              <a:avLst/>
              <a:gdLst/>
              <a:ahLst/>
              <a:cxnLst/>
              <a:rect l="l" t="t" r="r" b="b"/>
              <a:pathLst>
                <a:path w="3827" h="2030" extrusionOk="0">
                  <a:moveTo>
                    <a:pt x="3602" y="1"/>
                  </a:moveTo>
                  <a:lnTo>
                    <a:pt x="0" y="1500"/>
                  </a:lnTo>
                  <a:lnTo>
                    <a:pt x="216" y="2029"/>
                  </a:lnTo>
                  <a:lnTo>
                    <a:pt x="3826" y="530"/>
                  </a:lnTo>
                  <a:lnTo>
                    <a:pt x="3602"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8"/>
            <p:cNvSpPr/>
            <p:nvPr/>
          </p:nvSpPr>
          <p:spPr>
            <a:xfrm flipH="1">
              <a:off x="1578500" y="2900350"/>
              <a:ext cx="95475" cy="50750"/>
            </a:xfrm>
            <a:custGeom>
              <a:avLst/>
              <a:gdLst/>
              <a:ahLst/>
              <a:cxnLst/>
              <a:rect l="l" t="t" r="r" b="b"/>
              <a:pathLst>
                <a:path w="3819" h="2030" extrusionOk="0">
                  <a:moveTo>
                    <a:pt x="3603" y="1"/>
                  </a:moveTo>
                  <a:lnTo>
                    <a:pt x="0" y="1500"/>
                  </a:lnTo>
                  <a:lnTo>
                    <a:pt x="217" y="2029"/>
                  </a:lnTo>
                  <a:lnTo>
                    <a:pt x="3819" y="530"/>
                  </a:lnTo>
                  <a:lnTo>
                    <a:pt x="3603"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8"/>
            <p:cNvSpPr/>
            <p:nvPr/>
          </p:nvSpPr>
          <p:spPr>
            <a:xfrm flipH="1">
              <a:off x="1562075" y="2939700"/>
              <a:ext cx="95500" cy="50725"/>
            </a:xfrm>
            <a:custGeom>
              <a:avLst/>
              <a:gdLst/>
              <a:ahLst/>
              <a:cxnLst/>
              <a:rect l="l" t="t" r="r" b="b"/>
              <a:pathLst>
                <a:path w="3820" h="2029" extrusionOk="0">
                  <a:moveTo>
                    <a:pt x="3603" y="0"/>
                  </a:moveTo>
                  <a:lnTo>
                    <a:pt x="1" y="1507"/>
                  </a:lnTo>
                  <a:lnTo>
                    <a:pt x="217" y="2029"/>
                  </a:lnTo>
                  <a:lnTo>
                    <a:pt x="3819" y="530"/>
                  </a:lnTo>
                  <a:lnTo>
                    <a:pt x="3603"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8"/>
            <p:cNvSpPr/>
            <p:nvPr/>
          </p:nvSpPr>
          <p:spPr>
            <a:xfrm flipH="1">
              <a:off x="1545675" y="2979225"/>
              <a:ext cx="95475" cy="50550"/>
            </a:xfrm>
            <a:custGeom>
              <a:avLst/>
              <a:gdLst/>
              <a:ahLst/>
              <a:cxnLst/>
              <a:rect l="l" t="t" r="r" b="b"/>
              <a:pathLst>
                <a:path w="3819" h="2022" extrusionOk="0">
                  <a:moveTo>
                    <a:pt x="3602" y="0"/>
                  </a:moveTo>
                  <a:lnTo>
                    <a:pt x="0" y="1499"/>
                  </a:lnTo>
                  <a:lnTo>
                    <a:pt x="216" y="2021"/>
                  </a:lnTo>
                  <a:lnTo>
                    <a:pt x="3818" y="522"/>
                  </a:lnTo>
                  <a:lnTo>
                    <a:pt x="3602"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58"/>
            <p:cNvSpPr/>
            <p:nvPr/>
          </p:nvSpPr>
          <p:spPr>
            <a:xfrm flipH="1">
              <a:off x="1529275" y="3018550"/>
              <a:ext cx="95475" cy="50550"/>
            </a:xfrm>
            <a:custGeom>
              <a:avLst/>
              <a:gdLst/>
              <a:ahLst/>
              <a:cxnLst/>
              <a:rect l="l" t="t" r="r" b="b"/>
              <a:pathLst>
                <a:path w="3819" h="2022" extrusionOk="0">
                  <a:moveTo>
                    <a:pt x="3603" y="1"/>
                  </a:moveTo>
                  <a:lnTo>
                    <a:pt x="0" y="1500"/>
                  </a:lnTo>
                  <a:lnTo>
                    <a:pt x="217" y="2022"/>
                  </a:lnTo>
                  <a:lnTo>
                    <a:pt x="3819" y="523"/>
                  </a:lnTo>
                  <a:lnTo>
                    <a:pt x="3603"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8"/>
            <p:cNvSpPr/>
            <p:nvPr/>
          </p:nvSpPr>
          <p:spPr>
            <a:xfrm flipH="1">
              <a:off x="1512850" y="3057900"/>
              <a:ext cx="95500" cy="50550"/>
            </a:xfrm>
            <a:custGeom>
              <a:avLst/>
              <a:gdLst/>
              <a:ahLst/>
              <a:cxnLst/>
              <a:rect l="l" t="t" r="r" b="b"/>
              <a:pathLst>
                <a:path w="3820" h="2022" extrusionOk="0">
                  <a:moveTo>
                    <a:pt x="3603" y="0"/>
                  </a:moveTo>
                  <a:lnTo>
                    <a:pt x="1" y="1500"/>
                  </a:lnTo>
                  <a:lnTo>
                    <a:pt x="217" y="2022"/>
                  </a:lnTo>
                  <a:lnTo>
                    <a:pt x="3819" y="523"/>
                  </a:lnTo>
                  <a:lnTo>
                    <a:pt x="3603"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8"/>
            <p:cNvSpPr/>
            <p:nvPr/>
          </p:nvSpPr>
          <p:spPr>
            <a:xfrm flipH="1">
              <a:off x="1496450" y="3097250"/>
              <a:ext cx="95675" cy="50550"/>
            </a:xfrm>
            <a:custGeom>
              <a:avLst/>
              <a:gdLst/>
              <a:ahLst/>
              <a:cxnLst/>
              <a:rect l="l" t="t" r="r" b="b"/>
              <a:pathLst>
                <a:path w="3827" h="2022" extrusionOk="0">
                  <a:moveTo>
                    <a:pt x="3610" y="0"/>
                  </a:moveTo>
                  <a:lnTo>
                    <a:pt x="0" y="1499"/>
                  </a:lnTo>
                  <a:lnTo>
                    <a:pt x="224" y="2021"/>
                  </a:lnTo>
                  <a:lnTo>
                    <a:pt x="3826" y="522"/>
                  </a:lnTo>
                  <a:lnTo>
                    <a:pt x="3610"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8"/>
            <p:cNvSpPr/>
            <p:nvPr/>
          </p:nvSpPr>
          <p:spPr>
            <a:xfrm flipH="1">
              <a:off x="1480050" y="3136575"/>
              <a:ext cx="95675" cy="50550"/>
            </a:xfrm>
            <a:custGeom>
              <a:avLst/>
              <a:gdLst/>
              <a:ahLst/>
              <a:cxnLst/>
              <a:rect l="l" t="t" r="r" b="b"/>
              <a:pathLst>
                <a:path w="3827" h="2022" extrusionOk="0">
                  <a:moveTo>
                    <a:pt x="3610" y="1"/>
                  </a:moveTo>
                  <a:lnTo>
                    <a:pt x="1" y="1500"/>
                  </a:lnTo>
                  <a:lnTo>
                    <a:pt x="224" y="2022"/>
                  </a:lnTo>
                  <a:lnTo>
                    <a:pt x="3827" y="523"/>
                  </a:lnTo>
                  <a:lnTo>
                    <a:pt x="3610"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58"/>
            <p:cNvSpPr/>
            <p:nvPr/>
          </p:nvSpPr>
          <p:spPr>
            <a:xfrm flipH="1">
              <a:off x="1463650" y="3175925"/>
              <a:ext cx="95650" cy="50725"/>
            </a:xfrm>
            <a:custGeom>
              <a:avLst/>
              <a:gdLst/>
              <a:ahLst/>
              <a:cxnLst/>
              <a:rect l="l" t="t" r="r" b="b"/>
              <a:pathLst>
                <a:path w="3826" h="2029" extrusionOk="0">
                  <a:moveTo>
                    <a:pt x="3602" y="0"/>
                  </a:moveTo>
                  <a:lnTo>
                    <a:pt x="0" y="1499"/>
                  </a:lnTo>
                  <a:lnTo>
                    <a:pt x="224" y="2029"/>
                  </a:lnTo>
                  <a:lnTo>
                    <a:pt x="3826" y="530"/>
                  </a:lnTo>
                  <a:lnTo>
                    <a:pt x="3602"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58"/>
            <p:cNvSpPr/>
            <p:nvPr/>
          </p:nvSpPr>
          <p:spPr>
            <a:xfrm flipH="1">
              <a:off x="1447225" y="3215250"/>
              <a:ext cx="95675" cy="50750"/>
            </a:xfrm>
            <a:custGeom>
              <a:avLst/>
              <a:gdLst/>
              <a:ahLst/>
              <a:cxnLst/>
              <a:rect l="l" t="t" r="r" b="b"/>
              <a:pathLst>
                <a:path w="3827" h="2030" extrusionOk="0">
                  <a:moveTo>
                    <a:pt x="3603" y="1"/>
                  </a:moveTo>
                  <a:lnTo>
                    <a:pt x="0" y="1500"/>
                  </a:lnTo>
                  <a:lnTo>
                    <a:pt x="217" y="2029"/>
                  </a:lnTo>
                  <a:lnTo>
                    <a:pt x="3826" y="530"/>
                  </a:lnTo>
                  <a:lnTo>
                    <a:pt x="3603"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8"/>
            <p:cNvSpPr/>
            <p:nvPr/>
          </p:nvSpPr>
          <p:spPr>
            <a:xfrm flipH="1">
              <a:off x="1278300" y="3276975"/>
              <a:ext cx="364725" cy="476400"/>
            </a:xfrm>
            <a:custGeom>
              <a:avLst/>
              <a:gdLst/>
              <a:ahLst/>
              <a:cxnLst/>
              <a:rect l="l" t="t" r="r" b="b"/>
              <a:pathLst>
                <a:path w="14589" h="19056" extrusionOk="0">
                  <a:moveTo>
                    <a:pt x="7525" y="746"/>
                  </a:moveTo>
                  <a:lnTo>
                    <a:pt x="13686" y="15550"/>
                  </a:lnTo>
                  <a:lnTo>
                    <a:pt x="7063" y="18310"/>
                  </a:lnTo>
                  <a:lnTo>
                    <a:pt x="903" y="3506"/>
                  </a:lnTo>
                  <a:lnTo>
                    <a:pt x="7525" y="746"/>
                  </a:lnTo>
                  <a:close/>
                  <a:moveTo>
                    <a:pt x="8055" y="1"/>
                  </a:moveTo>
                  <a:lnTo>
                    <a:pt x="0" y="3349"/>
                  </a:lnTo>
                  <a:lnTo>
                    <a:pt x="6541" y="19055"/>
                  </a:lnTo>
                  <a:lnTo>
                    <a:pt x="14588" y="15707"/>
                  </a:lnTo>
                  <a:lnTo>
                    <a:pt x="80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8"/>
            <p:cNvSpPr/>
            <p:nvPr/>
          </p:nvSpPr>
          <p:spPr>
            <a:xfrm flipH="1">
              <a:off x="1703600" y="2126225"/>
              <a:ext cx="199150" cy="176575"/>
            </a:xfrm>
            <a:custGeom>
              <a:avLst/>
              <a:gdLst/>
              <a:ahLst/>
              <a:cxnLst/>
              <a:rect l="l" t="t" r="r" b="b"/>
              <a:pathLst>
                <a:path w="7966" h="7063" extrusionOk="0">
                  <a:moveTo>
                    <a:pt x="1768" y="0"/>
                  </a:moveTo>
                  <a:lnTo>
                    <a:pt x="1" y="3349"/>
                  </a:lnTo>
                  <a:lnTo>
                    <a:pt x="5989" y="7063"/>
                  </a:lnTo>
                  <a:lnTo>
                    <a:pt x="7966" y="1126"/>
                  </a:lnTo>
                  <a:lnTo>
                    <a:pt x="1768"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8"/>
            <p:cNvSpPr/>
            <p:nvPr/>
          </p:nvSpPr>
          <p:spPr>
            <a:xfrm flipH="1">
              <a:off x="1856850" y="2020000"/>
              <a:ext cx="245025" cy="189950"/>
            </a:xfrm>
            <a:custGeom>
              <a:avLst/>
              <a:gdLst/>
              <a:ahLst/>
              <a:cxnLst/>
              <a:rect l="l" t="t" r="r" b="b"/>
              <a:pathLst>
                <a:path w="9801" h="7598" extrusionOk="0">
                  <a:moveTo>
                    <a:pt x="8124" y="0"/>
                  </a:moveTo>
                  <a:cubicBezTo>
                    <a:pt x="7557" y="0"/>
                    <a:pt x="7861" y="3175"/>
                    <a:pt x="7861" y="3175"/>
                  </a:cubicBezTo>
                  <a:cubicBezTo>
                    <a:pt x="7861" y="3175"/>
                    <a:pt x="7075" y="3148"/>
                    <a:pt x="6060" y="3148"/>
                  </a:cubicBezTo>
                  <a:cubicBezTo>
                    <a:pt x="3667" y="3148"/>
                    <a:pt x="1" y="3302"/>
                    <a:pt x="2357" y="4339"/>
                  </a:cubicBezTo>
                  <a:cubicBezTo>
                    <a:pt x="3200" y="4704"/>
                    <a:pt x="7966" y="7598"/>
                    <a:pt x="7966" y="7598"/>
                  </a:cubicBezTo>
                  <a:cubicBezTo>
                    <a:pt x="7966" y="7598"/>
                    <a:pt x="9666" y="4495"/>
                    <a:pt x="9733" y="4249"/>
                  </a:cubicBezTo>
                  <a:cubicBezTo>
                    <a:pt x="9800" y="4011"/>
                    <a:pt x="9196" y="953"/>
                    <a:pt x="8338" y="118"/>
                  </a:cubicBezTo>
                  <a:cubicBezTo>
                    <a:pt x="8256" y="37"/>
                    <a:pt x="8185" y="0"/>
                    <a:pt x="8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58"/>
            <p:cNvSpPr/>
            <p:nvPr/>
          </p:nvSpPr>
          <p:spPr>
            <a:xfrm flipH="1">
              <a:off x="1958175" y="2029125"/>
              <a:ext cx="113300" cy="118200"/>
            </a:xfrm>
            <a:custGeom>
              <a:avLst/>
              <a:gdLst/>
              <a:ahLst/>
              <a:cxnLst/>
              <a:rect l="l" t="t" r="r" b="b"/>
              <a:pathLst>
                <a:path w="4532" h="4728" extrusionOk="0">
                  <a:moveTo>
                    <a:pt x="624" y="1"/>
                  </a:moveTo>
                  <a:cubicBezTo>
                    <a:pt x="514" y="1"/>
                    <a:pt x="424" y="37"/>
                    <a:pt x="358" y="118"/>
                  </a:cubicBezTo>
                  <a:cubicBezTo>
                    <a:pt x="0" y="551"/>
                    <a:pt x="3394" y="4727"/>
                    <a:pt x="3394" y="4727"/>
                  </a:cubicBezTo>
                  <a:cubicBezTo>
                    <a:pt x="3394" y="4727"/>
                    <a:pt x="4475" y="4541"/>
                    <a:pt x="4505" y="3951"/>
                  </a:cubicBezTo>
                  <a:cubicBezTo>
                    <a:pt x="4532" y="3418"/>
                    <a:pt x="1682" y="1"/>
                    <a:pt x="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58"/>
            <p:cNvSpPr/>
            <p:nvPr/>
          </p:nvSpPr>
          <p:spPr>
            <a:xfrm flipH="1">
              <a:off x="2000425" y="2050525"/>
              <a:ext cx="138175" cy="90075"/>
            </a:xfrm>
            <a:custGeom>
              <a:avLst/>
              <a:gdLst/>
              <a:ahLst/>
              <a:cxnLst/>
              <a:rect l="l" t="t" r="r" b="b"/>
              <a:pathLst>
                <a:path w="5527" h="3603" extrusionOk="0">
                  <a:moveTo>
                    <a:pt x="656" y="0"/>
                  </a:moveTo>
                  <a:cubicBezTo>
                    <a:pt x="423" y="0"/>
                    <a:pt x="261" y="70"/>
                    <a:pt x="202" y="232"/>
                  </a:cubicBezTo>
                  <a:cubicBezTo>
                    <a:pt x="0" y="761"/>
                    <a:pt x="4572" y="3603"/>
                    <a:pt x="4572" y="3603"/>
                  </a:cubicBezTo>
                  <a:cubicBezTo>
                    <a:pt x="4572" y="3603"/>
                    <a:pt x="5527" y="3080"/>
                    <a:pt x="5363" y="2514"/>
                  </a:cubicBezTo>
                  <a:cubicBezTo>
                    <a:pt x="5224" y="2035"/>
                    <a:pt x="1914" y="0"/>
                    <a:pt x="6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8"/>
            <p:cNvSpPr/>
            <p:nvPr/>
          </p:nvSpPr>
          <p:spPr>
            <a:xfrm flipH="1">
              <a:off x="1700050" y="2153250"/>
              <a:ext cx="62500" cy="200100"/>
            </a:xfrm>
            <a:custGeom>
              <a:avLst/>
              <a:gdLst/>
              <a:ahLst/>
              <a:cxnLst/>
              <a:rect l="l" t="t" r="r" b="b"/>
              <a:pathLst>
                <a:path w="2500" h="8004" extrusionOk="0">
                  <a:moveTo>
                    <a:pt x="2216" y="1"/>
                  </a:moveTo>
                  <a:lnTo>
                    <a:pt x="38" y="6549"/>
                  </a:lnTo>
                  <a:lnTo>
                    <a:pt x="1" y="6661"/>
                  </a:lnTo>
                  <a:lnTo>
                    <a:pt x="2283" y="8003"/>
                  </a:lnTo>
                  <a:lnTo>
                    <a:pt x="2432" y="7749"/>
                  </a:lnTo>
                  <a:lnTo>
                    <a:pt x="366" y="6526"/>
                  </a:lnTo>
                  <a:lnTo>
                    <a:pt x="2499" y="90"/>
                  </a:lnTo>
                  <a:lnTo>
                    <a:pt x="2216" y="1"/>
                  </a:lnTo>
                  <a:close/>
                </a:path>
              </a:pathLst>
            </a:custGeom>
            <a:solidFill>
              <a:srgbClr val="BEC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58"/>
          <p:cNvGrpSpPr/>
          <p:nvPr/>
        </p:nvGrpSpPr>
        <p:grpSpPr>
          <a:xfrm>
            <a:off x="6807743" y="3413614"/>
            <a:ext cx="1071070" cy="1106660"/>
            <a:chOff x="6534345" y="2544535"/>
            <a:chExt cx="1347427" cy="1392200"/>
          </a:xfrm>
        </p:grpSpPr>
        <p:sp>
          <p:nvSpPr>
            <p:cNvPr id="6091" name="Google Shape;6091;p58"/>
            <p:cNvSpPr/>
            <p:nvPr/>
          </p:nvSpPr>
          <p:spPr>
            <a:xfrm rot="3389645" flipH="1">
              <a:off x="6674126" y="2786141"/>
              <a:ext cx="1067866" cy="90898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2" name="Google Shape;6092;p58"/>
            <p:cNvGrpSpPr/>
            <p:nvPr/>
          </p:nvGrpSpPr>
          <p:grpSpPr>
            <a:xfrm>
              <a:off x="6946127" y="3055957"/>
              <a:ext cx="457194" cy="448038"/>
              <a:chOff x="3763184" y="3817357"/>
              <a:chExt cx="363314" cy="356576"/>
            </a:xfrm>
          </p:grpSpPr>
          <p:sp>
            <p:nvSpPr>
              <p:cNvPr id="6093" name="Google Shape;6093;p5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8"/>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8"/>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8"/>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8"/>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98" name="Google Shape;6098;p58"/>
          <p:cNvSpPr/>
          <p:nvPr/>
        </p:nvSpPr>
        <p:spPr>
          <a:xfrm rot="1523137" flipH="1">
            <a:off x="2179841" y="190395"/>
            <a:ext cx="4784202" cy="476274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8"/>
          <p:cNvSpPr/>
          <p:nvPr/>
        </p:nvSpPr>
        <p:spPr>
          <a:xfrm>
            <a:off x="6251105" y="2508313"/>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58"/>
          <p:cNvSpPr/>
          <p:nvPr/>
        </p:nvSpPr>
        <p:spPr>
          <a:xfrm>
            <a:off x="3991998" y="603741"/>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58"/>
          <p:cNvSpPr/>
          <p:nvPr/>
        </p:nvSpPr>
        <p:spPr>
          <a:xfrm>
            <a:off x="2862678" y="2791189"/>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58"/>
          <p:cNvGrpSpPr/>
          <p:nvPr/>
        </p:nvGrpSpPr>
        <p:grpSpPr>
          <a:xfrm>
            <a:off x="6718673" y="623226"/>
            <a:ext cx="1071036" cy="911686"/>
            <a:chOff x="6718673" y="623226"/>
            <a:chExt cx="1071036" cy="911686"/>
          </a:xfrm>
        </p:grpSpPr>
        <p:grpSp>
          <p:nvGrpSpPr>
            <p:cNvPr id="6103" name="Google Shape;6103;p58"/>
            <p:cNvGrpSpPr/>
            <p:nvPr/>
          </p:nvGrpSpPr>
          <p:grpSpPr>
            <a:xfrm>
              <a:off x="6718673" y="623226"/>
              <a:ext cx="1071036" cy="911686"/>
              <a:chOff x="7183815" y="1116087"/>
              <a:chExt cx="1067939" cy="909050"/>
            </a:xfrm>
          </p:grpSpPr>
          <p:sp>
            <p:nvSpPr>
              <p:cNvPr id="6104" name="Google Shape;6104;p58"/>
              <p:cNvSpPr/>
              <p:nvPr/>
            </p:nvSpPr>
            <p:spPr>
              <a:xfrm flipH="1">
                <a:off x="7183815" y="11160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58"/>
              <p:cNvGrpSpPr/>
              <p:nvPr/>
            </p:nvGrpSpPr>
            <p:grpSpPr>
              <a:xfrm>
                <a:off x="7509896" y="1393608"/>
                <a:ext cx="458768" cy="451041"/>
                <a:chOff x="2866317" y="3817357"/>
                <a:chExt cx="362920" cy="356865"/>
              </a:xfrm>
            </p:grpSpPr>
            <p:sp>
              <p:nvSpPr>
                <p:cNvPr id="6106" name="Google Shape;6106;p58"/>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58"/>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58"/>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09" name="Google Shape;6109;p58"/>
            <p:cNvSpPr/>
            <p:nvPr/>
          </p:nvSpPr>
          <p:spPr>
            <a:xfrm>
              <a:off x="7639050" y="931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58"/>
          <p:cNvGrpSpPr/>
          <p:nvPr/>
        </p:nvGrpSpPr>
        <p:grpSpPr>
          <a:xfrm>
            <a:off x="7540228" y="1991899"/>
            <a:ext cx="1249404" cy="1217330"/>
            <a:chOff x="7540228" y="1991899"/>
            <a:chExt cx="1249404" cy="1217330"/>
          </a:xfrm>
        </p:grpSpPr>
        <p:grpSp>
          <p:nvGrpSpPr>
            <p:cNvPr id="6111" name="Google Shape;6111;p58"/>
            <p:cNvGrpSpPr/>
            <p:nvPr/>
          </p:nvGrpSpPr>
          <p:grpSpPr>
            <a:xfrm>
              <a:off x="7540228" y="1991899"/>
              <a:ext cx="1249404" cy="1217330"/>
              <a:chOff x="7420812" y="2126608"/>
              <a:chExt cx="1397857" cy="1361972"/>
            </a:xfrm>
          </p:grpSpPr>
          <p:sp>
            <p:nvSpPr>
              <p:cNvPr id="6112" name="Google Shape;6112;p58"/>
              <p:cNvSpPr/>
              <p:nvPr/>
            </p:nvSpPr>
            <p:spPr>
              <a:xfrm rot="-8651405" flipH="1">
                <a:off x="7585804" y="2353096"/>
                <a:ext cx="1067874" cy="908995"/>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3" name="Google Shape;6113;p58"/>
              <p:cNvGrpSpPr/>
              <p:nvPr/>
            </p:nvGrpSpPr>
            <p:grpSpPr>
              <a:xfrm>
                <a:off x="7914952" y="2527359"/>
                <a:ext cx="457207" cy="457215"/>
                <a:chOff x="3314750" y="3817357"/>
                <a:chExt cx="362920" cy="356865"/>
              </a:xfrm>
            </p:grpSpPr>
            <p:sp>
              <p:nvSpPr>
                <p:cNvPr id="6114" name="Google Shape;6114;p5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58"/>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8"/>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8"/>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58"/>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19" name="Google Shape;6119;p58"/>
            <p:cNvSpPr/>
            <p:nvPr/>
          </p:nvSpPr>
          <p:spPr>
            <a:xfrm>
              <a:off x="8158200" y="21561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0" name="Google Shape;6120;p58"/>
          <p:cNvSpPr/>
          <p:nvPr/>
        </p:nvSpPr>
        <p:spPr>
          <a:xfrm>
            <a:off x="7591425" y="3666225"/>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BD671EC-1F32-1990-2716-79A40ECE15AA}"/>
              </a:ext>
            </a:extLst>
          </p:cNvPr>
          <p:cNvSpPr txBox="1"/>
          <p:nvPr/>
        </p:nvSpPr>
        <p:spPr>
          <a:xfrm>
            <a:off x="2743200" y="3136575"/>
            <a:ext cx="3507905" cy="760521"/>
          </a:xfrm>
          <a:prstGeom prst="rect">
            <a:avLst/>
          </a:prstGeom>
          <a:solidFill>
            <a:srgbClr val="85C9D1"/>
          </a:solidFill>
        </p:spPr>
        <p:txBody>
          <a:bodyPr wrap="square" rtlCol="0">
            <a:spAutoFit/>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269609"/>
            <a:ext cx="673972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CONTRIBUTIONS</a:t>
            </a:r>
            <a:endParaRPr dirty="0"/>
          </a:p>
        </p:txBody>
      </p:sp>
      <p:sp>
        <p:nvSpPr>
          <p:cNvPr id="501" name="Google Shape;501;p33"/>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Siddharth Gargava (002771533): DDL – Table Creations, Onboarding packages and procedures, Users/Security, Exception Handling </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Ankuran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Chattoraj</a:t>
            </a:r>
            <a:r>
              <a:rPr lang="en-US" sz="1800" dirty="0">
                <a:latin typeface="Times New Roman" panose="02020603050405020304" pitchFamily="18" charset="0"/>
                <a:cs typeface="Times New Roman" panose="02020603050405020304" pitchFamily="18" charset="0"/>
              </a:rPr>
              <a:t> (002776562): Deletion packages and procedures, Users/Security, Function, Exception Handling</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Sakshi Shetty (002776657): Index, Insertions, Function, Procedure – Login Check</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Kudayattutharayil</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Midhun</a:t>
            </a:r>
            <a:r>
              <a:rPr lang="en-US" sz="1800" dirty="0">
                <a:latin typeface="Times New Roman" panose="02020603050405020304" pitchFamily="18" charset="0"/>
                <a:cs typeface="Times New Roman" panose="02020603050405020304" pitchFamily="18" charset="0"/>
              </a:rPr>
              <a:t> Mohan (002951090): Views, Triggers, Reports, Sequence, Function, Audit table</a:t>
            </a: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35"/>
          <p:cNvPicPr preferRelativeResize="0"/>
          <p:nvPr/>
        </p:nvPicPr>
        <p:blipFill rotWithShape="1">
          <a:blip r:embed="rId3">
            <a:alphaModFix/>
          </a:blip>
          <a:srcRect r="6393"/>
          <a:stretch/>
        </p:blipFill>
        <p:spPr>
          <a:xfrm>
            <a:off x="4923777" y="1035628"/>
            <a:ext cx="3247500" cy="3250500"/>
          </a:xfrm>
          <a:prstGeom prst="ellipse">
            <a:avLst/>
          </a:prstGeom>
          <a:noFill/>
          <a:ln>
            <a:noFill/>
          </a:ln>
        </p:spPr>
      </p:pic>
      <p:pic>
        <p:nvPicPr>
          <p:cNvPr id="567" name="Google Shape;567;p35"/>
          <p:cNvPicPr preferRelativeResize="0"/>
          <p:nvPr/>
        </p:nvPicPr>
        <p:blipFill rotWithShape="1">
          <a:blip r:embed="rId4">
            <a:alphaModFix amt="9000"/>
          </a:blip>
          <a:srcRect r="6393"/>
          <a:stretch/>
        </p:blipFill>
        <p:spPr>
          <a:xfrm>
            <a:off x="5006279" y="1035628"/>
            <a:ext cx="3247500" cy="3250500"/>
          </a:xfrm>
          <a:prstGeom prst="ellipse">
            <a:avLst/>
          </a:prstGeom>
          <a:noFill/>
          <a:ln>
            <a:noFill/>
          </a:ln>
        </p:spPr>
      </p:pic>
      <p:sp>
        <p:nvSpPr>
          <p:cNvPr id="568" name="Google Shape;568;p35"/>
          <p:cNvSpPr txBox="1">
            <a:spLocks noGrp="1"/>
          </p:cNvSpPr>
          <p:nvPr>
            <p:ph type="title"/>
          </p:nvPr>
        </p:nvSpPr>
        <p:spPr>
          <a:xfrm>
            <a:off x="2190468" y="176202"/>
            <a:ext cx="432955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569" name="Google Shape;569;p35"/>
          <p:cNvSpPr txBox="1">
            <a:spLocks noGrp="1"/>
          </p:cNvSpPr>
          <p:nvPr>
            <p:ph type="subTitle" idx="1"/>
          </p:nvPr>
        </p:nvSpPr>
        <p:spPr>
          <a:xfrm>
            <a:off x="142992" y="1036650"/>
            <a:ext cx="4694676" cy="3734729"/>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As the world faced the devastating effects of Covid-19, </a:t>
            </a:r>
            <a:r>
              <a:rPr lang="en-US" dirty="0">
                <a:latin typeface="Times New Roman" panose="02020603050405020304" pitchFamily="18" charset="0"/>
                <a:ea typeface="Times New Roman" panose="02020603050405020304" pitchFamily="18" charset="0"/>
              </a:rPr>
              <a:t>o</a:t>
            </a:r>
            <a:r>
              <a:rPr lang="en-US" sz="1800" dirty="0">
                <a:effectLst/>
                <a:latin typeface="Times New Roman" panose="02020603050405020304" pitchFamily="18" charset="0"/>
                <a:ea typeface="Times New Roman" panose="02020603050405020304" pitchFamily="18" charset="0"/>
              </a:rPr>
              <a:t>ne key-way emerged to combat Covid was through the vaccine. </a:t>
            </a:r>
          </a:p>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Vaccinations had to be administered to recipients by medical workers in a clinic/hospital. However, this entire process of vaccine administration became a challenge. An effective solution was required to streamline the mechanisms of recipients registering and billing; medical workers administering the vaccine in a clinic/hospital.</a:t>
            </a:r>
            <a:endParaRPr lang="en-US" sz="1600" dirty="0">
              <a:effectLst/>
              <a:latin typeface="Arial" panose="020B0604020202020204" pitchFamily="34" charset="0"/>
              <a:ea typeface="Arial" panose="020B0604020202020204" pitchFamily="34" charset="0"/>
            </a:endParaRPr>
          </a:p>
        </p:txBody>
      </p:sp>
      <p:sp>
        <p:nvSpPr>
          <p:cNvPr id="570" name="Google Shape;570;p35"/>
          <p:cNvSpPr/>
          <p:nvPr/>
        </p:nvSpPr>
        <p:spPr>
          <a:xfrm>
            <a:off x="6585115" y="1139850"/>
            <a:ext cx="134780" cy="135107"/>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6055528" y="1526362"/>
            <a:ext cx="135108" cy="135082"/>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6848872" y="3047750"/>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4761375" y="893774"/>
            <a:ext cx="3517288" cy="3500823"/>
            <a:chOff x="4761375" y="893774"/>
            <a:chExt cx="3517288" cy="3500823"/>
          </a:xfrm>
        </p:grpSpPr>
        <p:grpSp>
          <p:nvGrpSpPr>
            <p:cNvPr id="574" name="Google Shape;574;p35"/>
            <p:cNvGrpSpPr/>
            <p:nvPr/>
          </p:nvGrpSpPr>
          <p:grpSpPr>
            <a:xfrm>
              <a:off x="4761375" y="893774"/>
              <a:ext cx="3517288" cy="3500823"/>
              <a:chOff x="4761375" y="893774"/>
              <a:chExt cx="3517288" cy="3500823"/>
            </a:xfrm>
          </p:grpSpPr>
          <p:sp>
            <p:nvSpPr>
              <p:cNvPr id="575" name="Google Shape;575;p35"/>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5"/>
              <p:cNvGrpSpPr/>
              <p:nvPr/>
            </p:nvGrpSpPr>
            <p:grpSpPr>
              <a:xfrm>
                <a:off x="4992482" y="893774"/>
                <a:ext cx="807009" cy="715876"/>
                <a:chOff x="4821977" y="1814517"/>
                <a:chExt cx="757755" cy="672247"/>
              </a:xfrm>
            </p:grpSpPr>
            <p:sp>
              <p:nvSpPr>
                <p:cNvPr id="577" name="Google Shape;577;p35"/>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9" name="Google Shape;579;p35"/>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18" name="Google Shape;518;p34"/>
          <p:cNvGrpSpPr/>
          <p:nvPr/>
        </p:nvGrpSpPr>
        <p:grpSpPr>
          <a:xfrm>
            <a:off x="6407060" y="1161367"/>
            <a:ext cx="805767" cy="669543"/>
            <a:chOff x="2392808" y="880573"/>
            <a:chExt cx="757755" cy="672247"/>
          </a:xfrm>
        </p:grpSpPr>
        <p:sp>
          <p:nvSpPr>
            <p:cNvPr id="519" name="Google Shape;519;p34"/>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4"/>
          <p:cNvSpPr txBox="1">
            <a:spLocks noGrp="1"/>
          </p:cNvSpPr>
          <p:nvPr>
            <p:ph type="title"/>
          </p:nvPr>
        </p:nvSpPr>
        <p:spPr>
          <a:xfrm>
            <a:off x="713225" y="3368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OBJECTIVES</a:t>
            </a:r>
            <a:endParaRPr dirty="0"/>
          </a:p>
        </p:txBody>
      </p:sp>
      <p:grpSp>
        <p:nvGrpSpPr>
          <p:cNvPr id="534" name="Google Shape;534;p34"/>
          <p:cNvGrpSpPr/>
          <p:nvPr/>
        </p:nvGrpSpPr>
        <p:grpSpPr>
          <a:xfrm>
            <a:off x="-584393" y="1161367"/>
            <a:ext cx="2751771" cy="3408556"/>
            <a:chOff x="3016930" y="1006310"/>
            <a:chExt cx="3110141" cy="3753256"/>
          </a:xfrm>
        </p:grpSpPr>
        <p:grpSp>
          <p:nvGrpSpPr>
            <p:cNvPr id="535" name="Google Shape;535;p34"/>
            <p:cNvGrpSpPr/>
            <p:nvPr/>
          </p:nvGrpSpPr>
          <p:grpSpPr>
            <a:xfrm rot="-7023879">
              <a:off x="2927642" y="1976792"/>
              <a:ext cx="3288717" cy="1812293"/>
              <a:chOff x="6393575" y="998725"/>
              <a:chExt cx="2035575" cy="1121700"/>
            </a:xfrm>
          </p:grpSpPr>
          <p:sp>
            <p:nvSpPr>
              <p:cNvPr id="536" name="Google Shape;536;p34"/>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4"/>
            <p:cNvSpPr/>
            <p:nvPr/>
          </p:nvSpPr>
          <p:spPr>
            <a:xfrm>
              <a:off x="5152664" y="3314649"/>
              <a:ext cx="126850" cy="126542"/>
            </a:xfrm>
            <a:custGeom>
              <a:avLst/>
              <a:gdLst/>
              <a:ahLst/>
              <a:cxnLst/>
              <a:rect l="l" t="t" r="r" b="b"/>
              <a:pathLst>
                <a:path w="5345" h="5332" extrusionOk="0">
                  <a:moveTo>
                    <a:pt x="1920" y="1"/>
                  </a:moveTo>
                  <a:lnTo>
                    <a:pt x="1920" y="1906"/>
                  </a:lnTo>
                  <a:lnTo>
                    <a:pt x="0" y="1906"/>
                  </a:lnTo>
                  <a:lnTo>
                    <a:pt x="0" y="3425"/>
                  </a:lnTo>
                  <a:lnTo>
                    <a:pt x="1920" y="3425"/>
                  </a:lnTo>
                  <a:lnTo>
                    <a:pt x="1920" y="5331"/>
                  </a:lnTo>
                  <a:lnTo>
                    <a:pt x="3425" y="5331"/>
                  </a:lnTo>
                  <a:lnTo>
                    <a:pt x="3425" y="3425"/>
                  </a:lnTo>
                  <a:lnTo>
                    <a:pt x="5345" y="3425"/>
                  </a:lnTo>
                  <a:lnTo>
                    <a:pt x="5345" y="1906"/>
                  </a:lnTo>
                  <a:lnTo>
                    <a:pt x="3425" y="1906"/>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795898" y="1325803"/>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3718528" y="2465139"/>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FDEBC087-BD6A-C099-BCB7-AAD0FC5884E7}"/>
              </a:ext>
            </a:extLst>
          </p:cNvPr>
          <p:cNvSpPr txBox="1"/>
          <p:nvPr/>
        </p:nvSpPr>
        <p:spPr>
          <a:xfrm>
            <a:off x="1552423" y="1353170"/>
            <a:ext cx="7447974" cy="3012107"/>
          </a:xfrm>
          <a:prstGeom prst="rect">
            <a:avLst/>
          </a:prstGeom>
          <a:noFill/>
        </p:spPr>
        <p:txBody>
          <a:bodyPr wrap="square">
            <a:spAutoFit/>
          </a:bodyPr>
          <a:lstStyle/>
          <a:p>
            <a:pPr marL="0" marR="0">
              <a:lnSpc>
                <a:spcPct val="115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key objectives include:</a:t>
            </a:r>
          </a:p>
          <a:p>
            <a:pPr marL="0" marR="0">
              <a:lnSpc>
                <a:spcPct val="115000"/>
              </a:lnSpc>
              <a:spcBef>
                <a:spcPts val="0"/>
              </a:spcBef>
              <a:spcAft>
                <a:spcPts val="0"/>
              </a:spcAft>
            </a:pPr>
            <a:endParaRPr lang="en-US" sz="16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Design a system that will streamline the process of recording vaccine distribution in a centralized, real time accessible manner</a:t>
            </a:r>
            <a:endParaRPr lang="en-US" sz="1600" dirty="0">
              <a:effectLst/>
              <a:latin typeface="Times New Roman" panose="02020603050405020304" pitchFamily="18" charset="0"/>
              <a:ea typeface="Noto Sans Symbols"/>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Recording vaccinated patients in hospitals/vaccination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centers</a:t>
            </a:r>
            <a:endParaRPr lang="en-US" sz="1600" dirty="0">
              <a:effectLst/>
              <a:latin typeface="Times New Roman" panose="02020603050405020304" pitchFamily="18" charset="0"/>
              <a:ea typeface="Noto Sans Symbols"/>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Simplifying registration process for folks to receive vaccination</a:t>
            </a:r>
            <a:endParaRPr lang="en-US" sz="1600" dirty="0">
              <a:effectLst/>
              <a:latin typeface="Times New Roman" panose="02020603050405020304" pitchFamily="18" charset="0"/>
              <a:ea typeface="Noto Sans Symbols"/>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Extensive database storing vaccine and vaccination-related information including their pricing, and expiration dates</a:t>
            </a:r>
            <a:endParaRPr lang="en-US" sz="1600" dirty="0">
              <a:effectLst/>
              <a:latin typeface="Times New Roman" panose="02020603050405020304" pitchFamily="18" charset="0"/>
              <a:ea typeface="Noto Sans Symbols"/>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Robust billing process to smoothen vaccine-related transactions</a:t>
            </a:r>
          </a:p>
          <a:p>
            <a:pPr marL="342900" indent="-342900">
              <a:lnSpc>
                <a:spcPct val="107000"/>
              </a:lnSpc>
              <a:buFont typeface="Arial" panose="020B0604020202020204" pitchFamily="34" charset="0"/>
              <a:buChar char="●"/>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Identifying medical workers in each vaccine disbursal for transparency and accountability</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SOLUTION</a:t>
            </a:r>
            <a:endParaRPr dirty="0"/>
          </a:p>
        </p:txBody>
      </p:sp>
      <p:sp>
        <p:nvSpPr>
          <p:cNvPr id="501" name="Google Shape;501;p33"/>
          <p:cNvSpPr txBox="1">
            <a:spLocks noGrp="1"/>
          </p:cNvSpPr>
          <p:nvPr>
            <p:ph type="body" idx="1"/>
          </p:nvPr>
        </p:nvSpPr>
        <p:spPr>
          <a:xfrm>
            <a:off x="252588" y="986212"/>
            <a:ext cx="8891412" cy="3416400"/>
          </a:xfrm>
          <a:prstGeom prst="rect">
            <a:avLst/>
          </a:prstGeom>
        </p:spPr>
        <p:txBody>
          <a:bodyPr spcFirstLastPara="1" wrap="square" lIns="91425" tIns="91425" rIns="91425" bIns="91425" anchor="t" anchorCtr="0">
            <a:noAutofit/>
          </a:bodyPr>
          <a:lstStyle/>
          <a:p>
            <a:pPr marL="152400" indent="0">
              <a:buNone/>
            </a:pPr>
            <a:r>
              <a:rPr lang="en-US" sz="1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The proposed solution is to create a system that manages COVID Vaccination record data quickly, securely, and effectively using a relational database. Through a single secure portal, patients could register for a particular COVID vaccine, pay their bill, Hospitals could stock their supplies, a medical worker can administer the vaccine and records can be maintained of the same. By using this platform, the patient will be in direct digital contact with the vaccination management setup, eliminating the need for multiple points of contact for vaccine registrations, slot availability, prior vaccinations details etc. thereby enabling quicker care for the client.</a:t>
            </a:r>
          </a:p>
          <a:p>
            <a:endParaRPr lang="en-US" sz="1400" dirty="0">
              <a:solidFill>
                <a:schemeClr val="accent6"/>
              </a:solidFill>
              <a:latin typeface="Times New Roman" panose="02020603050405020304" pitchFamily="18" charset="0"/>
              <a:ea typeface="Arial" panose="020B06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The vaccine management system is as follows:</a:t>
            </a:r>
            <a:endParaRPr lang="en-US" sz="1400" dirty="0">
              <a:solidFill>
                <a:schemeClr val="accent6"/>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The client can register for the vaccine with basic information, including their name, date of birth, email address, phone number, and address. </a:t>
            </a:r>
            <a:endParaRPr lang="en-US" sz="1400" dirty="0">
              <a:solidFill>
                <a:schemeClr val="accent6"/>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Hospital Admin enter the data of medical workers who’ll be carrying out vaccinations </a:t>
            </a:r>
            <a:endParaRPr lang="en-US" sz="1400" dirty="0">
              <a:solidFill>
                <a:schemeClr val="accent6"/>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The Medical Worker uses the vaccine of a specific type and administers the dose</a:t>
            </a:r>
          </a:p>
          <a:p>
            <a:pPr marL="342900" indent="-342900">
              <a:lnSpc>
                <a:spcPct val="115000"/>
              </a:lnSpc>
              <a:buFont typeface="+mj-lt"/>
              <a:buAutoNum type="arabicPeriod"/>
            </a:pPr>
            <a:r>
              <a:rPr lang="en-US" sz="1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The record of the administered vaccine is updated on the vaccine record table by medical worker hence completing the vaccine administration cycle.</a:t>
            </a:r>
          </a:p>
          <a:p>
            <a:pPr marL="342900" indent="-342900">
              <a:lnSpc>
                <a:spcPct val="115000"/>
              </a:lnSpc>
              <a:buFont typeface="+mj-lt"/>
              <a:buAutoNum type="arabicPeriod"/>
            </a:pPr>
            <a:r>
              <a:rPr lang="en-US" sz="1400" dirty="0">
                <a:solidFill>
                  <a:schemeClr val="accent6"/>
                </a:solidFill>
                <a:latin typeface="Times New Roman" panose="02020603050405020304" pitchFamily="18" charset="0"/>
                <a:ea typeface="Arial" panose="020B0604020202020204" pitchFamily="34" charset="0"/>
                <a:cs typeface="Times New Roman" panose="02020603050405020304" pitchFamily="18" charset="0"/>
              </a:rPr>
              <a:t>App Admin is responsible for maintaining details about different participating hospitals and vaccination shots available</a:t>
            </a:r>
            <a:endParaRPr lang="en-US" sz="1400" dirty="0">
              <a:solidFill>
                <a:schemeClr val="accent6"/>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640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18" name="Google Shape;518;p34"/>
          <p:cNvGrpSpPr/>
          <p:nvPr/>
        </p:nvGrpSpPr>
        <p:grpSpPr>
          <a:xfrm>
            <a:off x="1105530" y="1214480"/>
            <a:ext cx="757755" cy="672247"/>
            <a:chOff x="2392808" y="880573"/>
            <a:chExt cx="757755" cy="672247"/>
          </a:xfrm>
        </p:grpSpPr>
        <p:sp>
          <p:nvSpPr>
            <p:cNvPr id="519" name="Google Shape;519;p34"/>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4"/>
          <p:cNvSpPr txBox="1">
            <a:spLocks noGrp="1"/>
          </p:cNvSpPr>
          <p:nvPr>
            <p:ph type="title"/>
          </p:nvPr>
        </p:nvSpPr>
        <p:spPr>
          <a:xfrm>
            <a:off x="1434358" y="-19080"/>
            <a:ext cx="532319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CONCEPTS EXECUTED</a:t>
            </a:r>
            <a:endParaRPr dirty="0"/>
          </a:p>
        </p:txBody>
      </p:sp>
      <p:sp>
        <p:nvSpPr>
          <p:cNvPr id="522" name="Google Shape;522;p34"/>
          <p:cNvSpPr txBox="1">
            <a:spLocks noGrp="1"/>
          </p:cNvSpPr>
          <p:nvPr>
            <p:ph type="title" idx="2"/>
          </p:nvPr>
        </p:nvSpPr>
        <p:spPr>
          <a:xfrm>
            <a:off x="1986187" y="1342910"/>
            <a:ext cx="25858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STORED PROCEDURES</a:t>
            </a:r>
            <a:endParaRPr sz="1900" dirty="0"/>
          </a:p>
        </p:txBody>
      </p:sp>
      <p:sp>
        <p:nvSpPr>
          <p:cNvPr id="524" name="Google Shape;524;p34"/>
          <p:cNvSpPr txBox="1">
            <a:spLocks noGrp="1"/>
          </p:cNvSpPr>
          <p:nvPr>
            <p:ph type="title" idx="3"/>
          </p:nvPr>
        </p:nvSpPr>
        <p:spPr>
          <a:xfrm>
            <a:off x="1084717" y="1270216"/>
            <a:ext cx="671485" cy="646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D98A23"/>
                </a:solidFill>
              </a:rPr>
              <a:t>01</a:t>
            </a:r>
            <a:endParaRPr dirty="0">
              <a:solidFill>
                <a:srgbClr val="D98A23"/>
              </a:solidFill>
            </a:endParaRPr>
          </a:p>
        </p:txBody>
      </p:sp>
      <p:grpSp>
        <p:nvGrpSpPr>
          <p:cNvPr id="16" name="Google Shape;518;p34">
            <a:extLst>
              <a:ext uri="{FF2B5EF4-FFF2-40B4-BE49-F238E27FC236}">
                <a16:creationId xmlns:a16="http://schemas.microsoft.com/office/drawing/2014/main" id="{3E5AB0D4-18BA-769E-5B21-DD8FE372B531}"/>
              </a:ext>
            </a:extLst>
          </p:cNvPr>
          <p:cNvGrpSpPr/>
          <p:nvPr/>
        </p:nvGrpSpPr>
        <p:grpSpPr>
          <a:xfrm>
            <a:off x="1084717" y="2074824"/>
            <a:ext cx="757755" cy="672247"/>
            <a:chOff x="2392808" y="880573"/>
            <a:chExt cx="757755" cy="672247"/>
          </a:xfrm>
        </p:grpSpPr>
        <p:sp>
          <p:nvSpPr>
            <p:cNvPr id="17" name="Google Shape;519;p34">
              <a:extLst>
                <a:ext uri="{FF2B5EF4-FFF2-40B4-BE49-F238E27FC236}">
                  <a16:creationId xmlns:a16="http://schemas.microsoft.com/office/drawing/2014/main" id="{625AFCAE-DD18-0669-B073-6D6954E71A18}"/>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0;p34">
              <a:extLst>
                <a:ext uri="{FF2B5EF4-FFF2-40B4-BE49-F238E27FC236}">
                  <a16:creationId xmlns:a16="http://schemas.microsoft.com/office/drawing/2014/main" id="{3ACDCE9A-6739-0FED-03B5-CB03BC5224A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524;p34">
            <a:extLst>
              <a:ext uri="{FF2B5EF4-FFF2-40B4-BE49-F238E27FC236}">
                <a16:creationId xmlns:a16="http://schemas.microsoft.com/office/drawing/2014/main" id="{EDA4C320-6755-57BF-8A9B-1601D1C9AC0A}"/>
              </a:ext>
            </a:extLst>
          </p:cNvPr>
          <p:cNvSpPr txBox="1">
            <a:spLocks/>
          </p:cNvSpPr>
          <p:nvPr/>
        </p:nvSpPr>
        <p:spPr>
          <a:xfrm>
            <a:off x="1063904" y="2130560"/>
            <a:ext cx="671485" cy="64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800"/>
              <a:buFont typeface="Alegreya Sans SC"/>
              <a:buNone/>
              <a:defRPr sz="3600" b="1" i="0" u="none" strike="noStrike" cap="none">
                <a:solidFill>
                  <a:srgbClr val="D99740"/>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r>
              <a:rPr lang="en" dirty="0">
                <a:solidFill>
                  <a:srgbClr val="D98A23"/>
                </a:solidFill>
              </a:rPr>
              <a:t>02</a:t>
            </a:r>
          </a:p>
        </p:txBody>
      </p:sp>
      <p:grpSp>
        <p:nvGrpSpPr>
          <p:cNvPr id="20" name="Google Shape;518;p34">
            <a:extLst>
              <a:ext uri="{FF2B5EF4-FFF2-40B4-BE49-F238E27FC236}">
                <a16:creationId xmlns:a16="http://schemas.microsoft.com/office/drawing/2014/main" id="{105B064F-3B03-0C6F-A2C1-E5F37765F366}"/>
              </a:ext>
            </a:extLst>
          </p:cNvPr>
          <p:cNvGrpSpPr/>
          <p:nvPr/>
        </p:nvGrpSpPr>
        <p:grpSpPr>
          <a:xfrm>
            <a:off x="1112413" y="2968702"/>
            <a:ext cx="757755" cy="672247"/>
            <a:chOff x="2392808" y="880573"/>
            <a:chExt cx="757755" cy="672247"/>
          </a:xfrm>
        </p:grpSpPr>
        <p:sp>
          <p:nvSpPr>
            <p:cNvPr id="21" name="Google Shape;519;p34">
              <a:extLst>
                <a:ext uri="{FF2B5EF4-FFF2-40B4-BE49-F238E27FC236}">
                  <a16:creationId xmlns:a16="http://schemas.microsoft.com/office/drawing/2014/main" id="{069E2023-A9DA-8F1C-D3EF-3BDD113F9F75}"/>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0;p34">
              <a:extLst>
                <a:ext uri="{FF2B5EF4-FFF2-40B4-BE49-F238E27FC236}">
                  <a16:creationId xmlns:a16="http://schemas.microsoft.com/office/drawing/2014/main" id="{9118A951-B7F2-96D3-F978-145D9791FE00}"/>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524;p34">
            <a:extLst>
              <a:ext uri="{FF2B5EF4-FFF2-40B4-BE49-F238E27FC236}">
                <a16:creationId xmlns:a16="http://schemas.microsoft.com/office/drawing/2014/main" id="{74C6CE89-3212-6198-BB7A-6630E9188875}"/>
              </a:ext>
            </a:extLst>
          </p:cNvPr>
          <p:cNvSpPr txBox="1">
            <a:spLocks/>
          </p:cNvSpPr>
          <p:nvPr/>
        </p:nvSpPr>
        <p:spPr>
          <a:xfrm>
            <a:off x="1091600" y="3024438"/>
            <a:ext cx="671485" cy="64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800"/>
              <a:buFont typeface="Alegreya Sans SC"/>
              <a:buNone/>
              <a:defRPr sz="3600" b="1" i="0" u="none" strike="noStrike" cap="none">
                <a:solidFill>
                  <a:srgbClr val="D99740"/>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r>
              <a:rPr lang="en" dirty="0">
                <a:solidFill>
                  <a:srgbClr val="D98A23"/>
                </a:solidFill>
              </a:rPr>
              <a:t>03</a:t>
            </a:r>
          </a:p>
        </p:txBody>
      </p:sp>
      <p:grpSp>
        <p:nvGrpSpPr>
          <p:cNvPr id="30" name="Google Shape;518;p34">
            <a:extLst>
              <a:ext uri="{FF2B5EF4-FFF2-40B4-BE49-F238E27FC236}">
                <a16:creationId xmlns:a16="http://schemas.microsoft.com/office/drawing/2014/main" id="{01F1A499-200B-E588-BAC6-526C7AEF95DB}"/>
              </a:ext>
            </a:extLst>
          </p:cNvPr>
          <p:cNvGrpSpPr/>
          <p:nvPr/>
        </p:nvGrpSpPr>
        <p:grpSpPr>
          <a:xfrm>
            <a:off x="1164052" y="3869241"/>
            <a:ext cx="757755" cy="672247"/>
            <a:chOff x="2392808" y="880573"/>
            <a:chExt cx="757755" cy="672247"/>
          </a:xfrm>
        </p:grpSpPr>
        <p:sp>
          <p:nvSpPr>
            <p:cNvPr id="31" name="Google Shape;519;p34">
              <a:extLst>
                <a:ext uri="{FF2B5EF4-FFF2-40B4-BE49-F238E27FC236}">
                  <a16:creationId xmlns:a16="http://schemas.microsoft.com/office/drawing/2014/main" id="{DB57CE5C-A5E5-7EE1-AC62-A7105918BCB1}"/>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0;p34">
              <a:extLst>
                <a:ext uri="{FF2B5EF4-FFF2-40B4-BE49-F238E27FC236}">
                  <a16:creationId xmlns:a16="http://schemas.microsoft.com/office/drawing/2014/main" id="{E8FC7FBC-F137-12BA-4755-24C5FEB0A6F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524;p34">
            <a:extLst>
              <a:ext uri="{FF2B5EF4-FFF2-40B4-BE49-F238E27FC236}">
                <a16:creationId xmlns:a16="http://schemas.microsoft.com/office/drawing/2014/main" id="{8CAB427F-F1F1-7A50-C37D-11D2BD167AE3}"/>
              </a:ext>
            </a:extLst>
          </p:cNvPr>
          <p:cNvSpPr txBox="1">
            <a:spLocks/>
          </p:cNvSpPr>
          <p:nvPr/>
        </p:nvSpPr>
        <p:spPr>
          <a:xfrm>
            <a:off x="1143239" y="3924977"/>
            <a:ext cx="671485" cy="64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800"/>
              <a:buFont typeface="Alegreya Sans SC"/>
              <a:buNone/>
              <a:defRPr sz="3600" b="1" i="0" u="none" strike="noStrike" cap="none">
                <a:solidFill>
                  <a:srgbClr val="D99740"/>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r>
              <a:rPr lang="en" dirty="0">
                <a:solidFill>
                  <a:srgbClr val="D98A23"/>
                </a:solidFill>
              </a:rPr>
              <a:t>04</a:t>
            </a:r>
          </a:p>
        </p:txBody>
      </p:sp>
      <p:grpSp>
        <p:nvGrpSpPr>
          <p:cNvPr id="34" name="Google Shape;518;p34">
            <a:extLst>
              <a:ext uri="{FF2B5EF4-FFF2-40B4-BE49-F238E27FC236}">
                <a16:creationId xmlns:a16="http://schemas.microsoft.com/office/drawing/2014/main" id="{F073F80E-7F8C-A16E-9004-F34BC7943CB0}"/>
              </a:ext>
            </a:extLst>
          </p:cNvPr>
          <p:cNvGrpSpPr/>
          <p:nvPr/>
        </p:nvGrpSpPr>
        <p:grpSpPr>
          <a:xfrm>
            <a:off x="5046282" y="825476"/>
            <a:ext cx="757755" cy="672247"/>
            <a:chOff x="2392808" y="880573"/>
            <a:chExt cx="757755" cy="672247"/>
          </a:xfrm>
        </p:grpSpPr>
        <p:sp>
          <p:nvSpPr>
            <p:cNvPr id="35" name="Google Shape;519;p34">
              <a:extLst>
                <a:ext uri="{FF2B5EF4-FFF2-40B4-BE49-F238E27FC236}">
                  <a16:creationId xmlns:a16="http://schemas.microsoft.com/office/drawing/2014/main" id="{85BAE318-6AF7-ED13-40F3-75174C6C2C1F}"/>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0;p34">
              <a:extLst>
                <a:ext uri="{FF2B5EF4-FFF2-40B4-BE49-F238E27FC236}">
                  <a16:creationId xmlns:a16="http://schemas.microsoft.com/office/drawing/2014/main" id="{959BEDB1-55E8-AEC4-28E0-BA01CD91156C}"/>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524;p34">
            <a:extLst>
              <a:ext uri="{FF2B5EF4-FFF2-40B4-BE49-F238E27FC236}">
                <a16:creationId xmlns:a16="http://schemas.microsoft.com/office/drawing/2014/main" id="{1EE4E664-6426-3A77-CF12-DE10B5EF49EA}"/>
              </a:ext>
            </a:extLst>
          </p:cNvPr>
          <p:cNvSpPr txBox="1">
            <a:spLocks/>
          </p:cNvSpPr>
          <p:nvPr/>
        </p:nvSpPr>
        <p:spPr>
          <a:xfrm>
            <a:off x="5025469" y="881212"/>
            <a:ext cx="671485" cy="64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800"/>
              <a:buFont typeface="Alegreya Sans SC"/>
              <a:buNone/>
              <a:defRPr sz="3600" b="1" i="0" u="none" strike="noStrike" cap="none">
                <a:solidFill>
                  <a:srgbClr val="D99740"/>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r>
              <a:rPr lang="en" dirty="0">
                <a:solidFill>
                  <a:srgbClr val="D98A23"/>
                </a:solidFill>
              </a:rPr>
              <a:t>05</a:t>
            </a:r>
          </a:p>
        </p:txBody>
      </p:sp>
      <p:grpSp>
        <p:nvGrpSpPr>
          <p:cNvPr id="38" name="Google Shape;518;p34">
            <a:extLst>
              <a:ext uri="{FF2B5EF4-FFF2-40B4-BE49-F238E27FC236}">
                <a16:creationId xmlns:a16="http://schemas.microsoft.com/office/drawing/2014/main" id="{03557A1C-AD2E-8BE3-3D41-544F702C0F66}"/>
              </a:ext>
            </a:extLst>
          </p:cNvPr>
          <p:cNvGrpSpPr/>
          <p:nvPr/>
        </p:nvGrpSpPr>
        <p:grpSpPr>
          <a:xfrm>
            <a:off x="5059699" y="1664282"/>
            <a:ext cx="757755" cy="672247"/>
            <a:chOff x="2392808" y="880573"/>
            <a:chExt cx="757755" cy="672247"/>
          </a:xfrm>
        </p:grpSpPr>
        <p:sp>
          <p:nvSpPr>
            <p:cNvPr id="39" name="Google Shape;519;p34">
              <a:extLst>
                <a:ext uri="{FF2B5EF4-FFF2-40B4-BE49-F238E27FC236}">
                  <a16:creationId xmlns:a16="http://schemas.microsoft.com/office/drawing/2014/main" id="{A10190A3-5A72-9741-1880-58C95323F1AE}"/>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0;p34">
              <a:extLst>
                <a:ext uri="{FF2B5EF4-FFF2-40B4-BE49-F238E27FC236}">
                  <a16:creationId xmlns:a16="http://schemas.microsoft.com/office/drawing/2014/main" id="{7E7C0EDD-59C9-4DCE-EDD6-205EAE1EEE22}"/>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524;p34">
            <a:extLst>
              <a:ext uri="{FF2B5EF4-FFF2-40B4-BE49-F238E27FC236}">
                <a16:creationId xmlns:a16="http://schemas.microsoft.com/office/drawing/2014/main" id="{83C1E784-0A1C-B384-904C-74FAD3159058}"/>
              </a:ext>
            </a:extLst>
          </p:cNvPr>
          <p:cNvSpPr txBox="1">
            <a:spLocks/>
          </p:cNvSpPr>
          <p:nvPr/>
        </p:nvSpPr>
        <p:spPr>
          <a:xfrm>
            <a:off x="5038886" y="1720018"/>
            <a:ext cx="671485" cy="64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800"/>
              <a:buFont typeface="Alegreya Sans SC"/>
              <a:buNone/>
              <a:defRPr sz="3600" b="1" i="0" u="none" strike="noStrike" cap="none">
                <a:solidFill>
                  <a:srgbClr val="D99740"/>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r>
              <a:rPr lang="en" dirty="0">
                <a:solidFill>
                  <a:srgbClr val="D98A23"/>
                </a:solidFill>
              </a:rPr>
              <a:t>06</a:t>
            </a:r>
          </a:p>
        </p:txBody>
      </p:sp>
      <p:grpSp>
        <p:nvGrpSpPr>
          <p:cNvPr id="42" name="Google Shape;518;p34">
            <a:extLst>
              <a:ext uri="{FF2B5EF4-FFF2-40B4-BE49-F238E27FC236}">
                <a16:creationId xmlns:a16="http://schemas.microsoft.com/office/drawing/2014/main" id="{CFDDF9E2-8926-6AC3-EB65-4281B47D7569}"/>
              </a:ext>
            </a:extLst>
          </p:cNvPr>
          <p:cNvGrpSpPr/>
          <p:nvPr/>
        </p:nvGrpSpPr>
        <p:grpSpPr>
          <a:xfrm>
            <a:off x="5080512" y="2465507"/>
            <a:ext cx="757755" cy="672247"/>
            <a:chOff x="2392808" y="880573"/>
            <a:chExt cx="757755" cy="672247"/>
          </a:xfrm>
        </p:grpSpPr>
        <p:sp>
          <p:nvSpPr>
            <p:cNvPr id="43" name="Google Shape;519;p34">
              <a:extLst>
                <a:ext uri="{FF2B5EF4-FFF2-40B4-BE49-F238E27FC236}">
                  <a16:creationId xmlns:a16="http://schemas.microsoft.com/office/drawing/2014/main" id="{B5018179-BC7E-5279-3784-F7BD5F0188F5}"/>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0;p34">
              <a:extLst>
                <a:ext uri="{FF2B5EF4-FFF2-40B4-BE49-F238E27FC236}">
                  <a16:creationId xmlns:a16="http://schemas.microsoft.com/office/drawing/2014/main" id="{B68381A8-AC2B-EC8E-2FD0-1118C903A4C1}"/>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524;p34">
            <a:extLst>
              <a:ext uri="{FF2B5EF4-FFF2-40B4-BE49-F238E27FC236}">
                <a16:creationId xmlns:a16="http://schemas.microsoft.com/office/drawing/2014/main" id="{077257E2-59F2-7AAE-23CD-6DC4A51CC998}"/>
              </a:ext>
            </a:extLst>
          </p:cNvPr>
          <p:cNvSpPr txBox="1">
            <a:spLocks/>
          </p:cNvSpPr>
          <p:nvPr/>
        </p:nvSpPr>
        <p:spPr>
          <a:xfrm>
            <a:off x="5059699" y="2521243"/>
            <a:ext cx="671485" cy="64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800"/>
              <a:buFont typeface="Alegreya Sans SC"/>
              <a:buNone/>
              <a:defRPr sz="3600" b="1" i="0" u="none" strike="noStrike" cap="none">
                <a:solidFill>
                  <a:srgbClr val="D99740"/>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r>
              <a:rPr lang="en" dirty="0">
                <a:solidFill>
                  <a:srgbClr val="D98A23"/>
                </a:solidFill>
              </a:rPr>
              <a:t>07</a:t>
            </a:r>
          </a:p>
        </p:txBody>
      </p:sp>
      <p:grpSp>
        <p:nvGrpSpPr>
          <p:cNvPr id="46" name="Google Shape;518;p34">
            <a:extLst>
              <a:ext uri="{FF2B5EF4-FFF2-40B4-BE49-F238E27FC236}">
                <a16:creationId xmlns:a16="http://schemas.microsoft.com/office/drawing/2014/main" id="{48703004-C3B5-F940-581D-049540F851FE}"/>
              </a:ext>
            </a:extLst>
          </p:cNvPr>
          <p:cNvGrpSpPr/>
          <p:nvPr/>
        </p:nvGrpSpPr>
        <p:grpSpPr>
          <a:xfrm>
            <a:off x="5140026" y="3338786"/>
            <a:ext cx="757755" cy="672247"/>
            <a:chOff x="2392808" y="880573"/>
            <a:chExt cx="757755" cy="672247"/>
          </a:xfrm>
        </p:grpSpPr>
        <p:sp>
          <p:nvSpPr>
            <p:cNvPr id="47" name="Google Shape;519;p34">
              <a:extLst>
                <a:ext uri="{FF2B5EF4-FFF2-40B4-BE49-F238E27FC236}">
                  <a16:creationId xmlns:a16="http://schemas.microsoft.com/office/drawing/2014/main" id="{EF828E1C-3AF1-7CFA-11E8-E94BC1428D81}"/>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p34">
              <a:extLst>
                <a:ext uri="{FF2B5EF4-FFF2-40B4-BE49-F238E27FC236}">
                  <a16:creationId xmlns:a16="http://schemas.microsoft.com/office/drawing/2014/main" id="{F45D64AA-B30C-E775-A3AF-9E617A0821E6}"/>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524;p34">
            <a:extLst>
              <a:ext uri="{FF2B5EF4-FFF2-40B4-BE49-F238E27FC236}">
                <a16:creationId xmlns:a16="http://schemas.microsoft.com/office/drawing/2014/main" id="{70646440-ECE7-1764-136F-A166E94DA908}"/>
              </a:ext>
            </a:extLst>
          </p:cNvPr>
          <p:cNvSpPr txBox="1">
            <a:spLocks/>
          </p:cNvSpPr>
          <p:nvPr/>
        </p:nvSpPr>
        <p:spPr>
          <a:xfrm>
            <a:off x="5119213" y="3394522"/>
            <a:ext cx="671485" cy="64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800"/>
              <a:buFont typeface="Alegreya Sans SC"/>
              <a:buNone/>
              <a:defRPr sz="3600" b="1" i="0" u="none" strike="noStrike" cap="none">
                <a:solidFill>
                  <a:srgbClr val="D99740"/>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r>
              <a:rPr lang="en" dirty="0">
                <a:solidFill>
                  <a:srgbClr val="D98A23"/>
                </a:solidFill>
              </a:rPr>
              <a:t>08</a:t>
            </a:r>
          </a:p>
        </p:txBody>
      </p:sp>
      <p:grpSp>
        <p:nvGrpSpPr>
          <p:cNvPr id="50" name="Google Shape;518;p34">
            <a:extLst>
              <a:ext uri="{FF2B5EF4-FFF2-40B4-BE49-F238E27FC236}">
                <a16:creationId xmlns:a16="http://schemas.microsoft.com/office/drawing/2014/main" id="{FBAB6129-6E76-9782-929A-74E7621989E5}"/>
              </a:ext>
            </a:extLst>
          </p:cNvPr>
          <p:cNvGrpSpPr/>
          <p:nvPr/>
        </p:nvGrpSpPr>
        <p:grpSpPr>
          <a:xfrm>
            <a:off x="5187595" y="4186318"/>
            <a:ext cx="757755" cy="672247"/>
            <a:chOff x="2392808" y="880573"/>
            <a:chExt cx="757755" cy="672247"/>
          </a:xfrm>
        </p:grpSpPr>
        <p:sp>
          <p:nvSpPr>
            <p:cNvPr id="51" name="Google Shape;519;p34">
              <a:extLst>
                <a:ext uri="{FF2B5EF4-FFF2-40B4-BE49-F238E27FC236}">
                  <a16:creationId xmlns:a16="http://schemas.microsoft.com/office/drawing/2014/main" id="{380129A8-84C8-50CD-7ADA-106F828DF8C5}"/>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p34">
              <a:extLst>
                <a:ext uri="{FF2B5EF4-FFF2-40B4-BE49-F238E27FC236}">
                  <a16:creationId xmlns:a16="http://schemas.microsoft.com/office/drawing/2014/main" id="{23606E6A-410E-8460-52E8-CB1E195F5A77}"/>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24;p34">
            <a:extLst>
              <a:ext uri="{FF2B5EF4-FFF2-40B4-BE49-F238E27FC236}">
                <a16:creationId xmlns:a16="http://schemas.microsoft.com/office/drawing/2014/main" id="{5790840D-5E8F-658D-FEF2-1DAAEE3F56E2}"/>
              </a:ext>
            </a:extLst>
          </p:cNvPr>
          <p:cNvSpPr txBox="1">
            <a:spLocks/>
          </p:cNvSpPr>
          <p:nvPr/>
        </p:nvSpPr>
        <p:spPr>
          <a:xfrm>
            <a:off x="5166782" y="4242054"/>
            <a:ext cx="671485" cy="64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800"/>
              <a:buFont typeface="Alegreya Sans SC"/>
              <a:buNone/>
              <a:defRPr sz="3600" b="1" i="0" u="none" strike="noStrike" cap="none">
                <a:solidFill>
                  <a:srgbClr val="D99740"/>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r>
              <a:rPr lang="en" dirty="0">
                <a:solidFill>
                  <a:srgbClr val="D98A23"/>
                </a:solidFill>
              </a:rPr>
              <a:t>09</a:t>
            </a:r>
          </a:p>
        </p:txBody>
      </p:sp>
      <p:sp>
        <p:nvSpPr>
          <p:cNvPr id="456" name="Google Shape;522;p34">
            <a:extLst>
              <a:ext uri="{FF2B5EF4-FFF2-40B4-BE49-F238E27FC236}">
                <a16:creationId xmlns:a16="http://schemas.microsoft.com/office/drawing/2014/main" id="{92D06236-F86B-7E09-FDEA-395229122ABF}"/>
              </a:ext>
            </a:extLst>
          </p:cNvPr>
          <p:cNvSpPr txBox="1">
            <a:spLocks/>
          </p:cNvSpPr>
          <p:nvPr/>
        </p:nvSpPr>
        <p:spPr>
          <a:xfrm>
            <a:off x="1986187" y="2154586"/>
            <a:ext cx="16370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400"/>
              <a:buFont typeface="Alegreya Sans SC"/>
              <a:buNone/>
              <a:defRPr sz="2100" b="1" i="0" u="none" strike="noStrike" cap="none">
                <a:solidFill>
                  <a:srgbClr val="342524"/>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pPr algn="l"/>
            <a:r>
              <a:rPr lang="en-US" sz="1900" dirty="0"/>
              <a:t>FUNCTIONS</a:t>
            </a:r>
          </a:p>
        </p:txBody>
      </p:sp>
      <p:sp>
        <p:nvSpPr>
          <p:cNvPr id="458" name="Google Shape;522;p34">
            <a:extLst>
              <a:ext uri="{FF2B5EF4-FFF2-40B4-BE49-F238E27FC236}">
                <a16:creationId xmlns:a16="http://schemas.microsoft.com/office/drawing/2014/main" id="{392BB19C-9D31-A601-546B-6C2F304903C2}"/>
              </a:ext>
            </a:extLst>
          </p:cNvPr>
          <p:cNvSpPr txBox="1">
            <a:spLocks/>
          </p:cNvSpPr>
          <p:nvPr/>
        </p:nvSpPr>
        <p:spPr>
          <a:xfrm>
            <a:off x="1986187" y="2966262"/>
            <a:ext cx="16370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400"/>
              <a:buFont typeface="Alegreya Sans SC"/>
              <a:buNone/>
              <a:defRPr sz="2100" b="1" i="0" u="none" strike="noStrike" cap="none">
                <a:solidFill>
                  <a:srgbClr val="342524"/>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pPr algn="l"/>
            <a:r>
              <a:rPr lang="en-US" sz="1900" dirty="0"/>
              <a:t>PACKAGES</a:t>
            </a:r>
          </a:p>
        </p:txBody>
      </p:sp>
      <p:sp>
        <p:nvSpPr>
          <p:cNvPr id="459" name="Google Shape;522;p34">
            <a:extLst>
              <a:ext uri="{FF2B5EF4-FFF2-40B4-BE49-F238E27FC236}">
                <a16:creationId xmlns:a16="http://schemas.microsoft.com/office/drawing/2014/main" id="{1B6183AC-6203-ACCC-8A5A-B7AE25AF1613}"/>
              </a:ext>
            </a:extLst>
          </p:cNvPr>
          <p:cNvSpPr txBox="1">
            <a:spLocks/>
          </p:cNvSpPr>
          <p:nvPr/>
        </p:nvSpPr>
        <p:spPr>
          <a:xfrm>
            <a:off x="5973393" y="3376670"/>
            <a:ext cx="263219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400"/>
              <a:buFont typeface="Alegreya Sans SC"/>
              <a:buNone/>
              <a:defRPr sz="2100" b="1" i="0" u="none" strike="noStrike" cap="none">
                <a:solidFill>
                  <a:srgbClr val="342524"/>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pPr algn="l"/>
            <a:r>
              <a:rPr lang="en-US" sz="1900" dirty="0"/>
              <a:t>EXCEPTION HANDLING</a:t>
            </a:r>
          </a:p>
        </p:txBody>
      </p:sp>
      <p:sp>
        <p:nvSpPr>
          <p:cNvPr id="460" name="Google Shape;522;p34">
            <a:extLst>
              <a:ext uri="{FF2B5EF4-FFF2-40B4-BE49-F238E27FC236}">
                <a16:creationId xmlns:a16="http://schemas.microsoft.com/office/drawing/2014/main" id="{6404FBB1-306D-02AB-FC14-BA9AED091E07}"/>
              </a:ext>
            </a:extLst>
          </p:cNvPr>
          <p:cNvSpPr txBox="1">
            <a:spLocks/>
          </p:cNvSpPr>
          <p:nvPr/>
        </p:nvSpPr>
        <p:spPr>
          <a:xfrm>
            <a:off x="5939032" y="904459"/>
            <a:ext cx="16370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400"/>
              <a:buFont typeface="Alegreya Sans SC"/>
              <a:buNone/>
              <a:defRPr sz="2100" b="1" i="0" u="none" strike="noStrike" cap="none">
                <a:solidFill>
                  <a:srgbClr val="342524"/>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pPr algn="l"/>
            <a:r>
              <a:rPr lang="en-US" sz="1900" dirty="0"/>
              <a:t>VIEWS</a:t>
            </a:r>
          </a:p>
        </p:txBody>
      </p:sp>
      <p:sp>
        <p:nvSpPr>
          <p:cNvPr id="461" name="Google Shape;522;p34">
            <a:extLst>
              <a:ext uri="{FF2B5EF4-FFF2-40B4-BE49-F238E27FC236}">
                <a16:creationId xmlns:a16="http://schemas.microsoft.com/office/drawing/2014/main" id="{3294F018-C4AE-78F0-2F08-611C3ADF91D4}"/>
              </a:ext>
            </a:extLst>
          </p:cNvPr>
          <p:cNvSpPr txBox="1">
            <a:spLocks/>
          </p:cNvSpPr>
          <p:nvPr/>
        </p:nvSpPr>
        <p:spPr>
          <a:xfrm>
            <a:off x="5957412" y="1751356"/>
            <a:ext cx="16370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400"/>
              <a:buFont typeface="Alegreya Sans SC"/>
              <a:buNone/>
              <a:defRPr sz="2100" b="1" i="0" u="none" strike="noStrike" cap="none">
                <a:solidFill>
                  <a:srgbClr val="342524"/>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pPr algn="l"/>
            <a:r>
              <a:rPr lang="en-US" sz="1900" dirty="0"/>
              <a:t>TRIGGERS</a:t>
            </a:r>
          </a:p>
        </p:txBody>
      </p:sp>
      <p:sp>
        <p:nvSpPr>
          <p:cNvPr id="462" name="Google Shape;522;p34">
            <a:extLst>
              <a:ext uri="{FF2B5EF4-FFF2-40B4-BE49-F238E27FC236}">
                <a16:creationId xmlns:a16="http://schemas.microsoft.com/office/drawing/2014/main" id="{90DA237A-F0C2-45DC-451C-27C0D226C74F}"/>
              </a:ext>
            </a:extLst>
          </p:cNvPr>
          <p:cNvSpPr txBox="1">
            <a:spLocks/>
          </p:cNvSpPr>
          <p:nvPr/>
        </p:nvSpPr>
        <p:spPr>
          <a:xfrm>
            <a:off x="5978038" y="2515280"/>
            <a:ext cx="16370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400"/>
              <a:buFont typeface="Alegreya Sans SC"/>
              <a:buNone/>
              <a:defRPr sz="2100" b="1" i="0" u="none" strike="noStrike" cap="none">
                <a:solidFill>
                  <a:srgbClr val="342524"/>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pPr algn="l"/>
            <a:r>
              <a:rPr lang="en-US" sz="1900" dirty="0"/>
              <a:t>SEQUENCE</a:t>
            </a:r>
          </a:p>
        </p:txBody>
      </p:sp>
      <p:sp>
        <p:nvSpPr>
          <p:cNvPr id="463" name="Google Shape;522;p34">
            <a:extLst>
              <a:ext uri="{FF2B5EF4-FFF2-40B4-BE49-F238E27FC236}">
                <a16:creationId xmlns:a16="http://schemas.microsoft.com/office/drawing/2014/main" id="{80FE461B-3ED3-9E7C-8C66-78A48BCED2B3}"/>
              </a:ext>
            </a:extLst>
          </p:cNvPr>
          <p:cNvSpPr txBox="1">
            <a:spLocks/>
          </p:cNvSpPr>
          <p:nvPr/>
        </p:nvSpPr>
        <p:spPr>
          <a:xfrm>
            <a:off x="1997419" y="3871552"/>
            <a:ext cx="14433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400"/>
              <a:buFont typeface="Alegreya Sans SC"/>
              <a:buNone/>
              <a:defRPr sz="2100" b="1" i="0" u="none" strike="noStrike" cap="none">
                <a:solidFill>
                  <a:srgbClr val="342524"/>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pPr algn="l"/>
            <a:r>
              <a:rPr lang="en-US" sz="1900" dirty="0"/>
              <a:t>GRANTS</a:t>
            </a:r>
          </a:p>
        </p:txBody>
      </p:sp>
      <p:sp>
        <p:nvSpPr>
          <p:cNvPr id="464" name="Google Shape;522;p34">
            <a:extLst>
              <a:ext uri="{FF2B5EF4-FFF2-40B4-BE49-F238E27FC236}">
                <a16:creationId xmlns:a16="http://schemas.microsoft.com/office/drawing/2014/main" id="{7B6A5AC8-6E2C-1083-04E6-11F99461C3AF}"/>
              </a:ext>
            </a:extLst>
          </p:cNvPr>
          <p:cNvSpPr txBox="1">
            <a:spLocks/>
          </p:cNvSpPr>
          <p:nvPr/>
        </p:nvSpPr>
        <p:spPr>
          <a:xfrm>
            <a:off x="6028801" y="4237303"/>
            <a:ext cx="16370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42524"/>
              </a:buClr>
              <a:buSzPts val="2400"/>
              <a:buFont typeface="Alegreya Sans SC"/>
              <a:buNone/>
              <a:defRPr sz="2100" b="1" i="0" u="none" strike="noStrike" cap="none">
                <a:solidFill>
                  <a:srgbClr val="342524"/>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2pPr>
            <a:lvl3pPr marR="0" lvl="2"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3pPr>
            <a:lvl4pPr marR="0" lvl="3"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4pPr>
            <a:lvl5pPr marR="0" lvl="4"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5pPr>
            <a:lvl6pPr marR="0" lvl="5"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6pPr>
            <a:lvl7pPr marR="0" lvl="6"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7pPr>
            <a:lvl8pPr marR="0" lvl="7"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8pPr>
            <a:lvl9pPr marR="0" lvl="8" algn="l" rtl="0">
              <a:lnSpc>
                <a:spcPct val="100000"/>
              </a:lnSpc>
              <a:spcBef>
                <a:spcPts val="0"/>
              </a:spcBef>
              <a:spcAft>
                <a:spcPts val="0"/>
              </a:spcAft>
              <a:buClr>
                <a:schemeClr val="dk1"/>
              </a:buClr>
              <a:buSzPts val="2800"/>
              <a:buFont typeface="Alegreya Sans SC"/>
              <a:buNone/>
              <a:defRPr sz="2800" b="0" i="0" u="none" strike="noStrike" cap="none">
                <a:solidFill>
                  <a:schemeClr val="dk1"/>
                </a:solidFill>
                <a:latin typeface="Alegreya Sans SC"/>
                <a:ea typeface="Alegreya Sans SC"/>
                <a:cs typeface="Alegreya Sans SC"/>
                <a:sym typeface="Alegreya Sans SC"/>
              </a:defRPr>
            </a:lvl9pPr>
          </a:lstStyle>
          <a:p>
            <a:pPr algn="l"/>
            <a:r>
              <a:rPr lang="en-US" sz="1900" dirty="0"/>
              <a:t>REPORTS</a:t>
            </a:r>
          </a:p>
        </p:txBody>
      </p:sp>
    </p:spTree>
    <p:extLst>
      <p:ext uri="{BB962C8B-B14F-4D97-AF65-F5344CB8AC3E}">
        <p14:creationId xmlns:p14="http://schemas.microsoft.com/office/powerpoint/2010/main" val="2795175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4652A488-98F6-2555-9B3B-15D6A806DC50}"/>
              </a:ext>
            </a:extLst>
          </p:cNvPr>
          <p:cNvPicPr>
            <a:picLocks noChangeAspect="1"/>
          </p:cNvPicPr>
          <p:nvPr/>
        </p:nvPicPr>
        <p:blipFill>
          <a:blip r:embed="rId3"/>
          <a:stretch>
            <a:fillRect/>
          </a:stretch>
        </p:blipFill>
        <p:spPr>
          <a:xfrm>
            <a:off x="1035782" y="79064"/>
            <a:ext cx="7718278" cy="4985371"/>
          </a:xfrm>
          <a:prstGeom prst="rect">
            <a:avLst/>
          </a:prstGeom>
        </p:spPr>
      </p:pic>
      <p:sp>
        <p:nvSpPr>
          <p:cNvPr id="15" name="Google Shape;521;p34">
            <a:extLst>
              <a:ext uri="{FF2B5EF4-FFF2-40B4-BE49-F238E27FC236}">
                <a16:creationId xmlns:a16="http://schemas.microsoft.com/office/drawing/2014/main" id="{2F068D02-76AF-035E-FAD1-78EE1C0AC19C}"/>
              </a:ext>
            </a:extLst>
          </p:cNvPr>
          <p:cNvSpPr txBox="1">
            <a:spLocks noGrp="1"/>
          </p:cNvSpPr>
          <p:nvPr>
            <p:ph type="title"/>
          </p:nvPr>
        </p:nvSpPr>
        <p:spPr>
          <a:xfrm>
            <a:off x="286204" y="1445454"/>
            <a:ext cx="47694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ERD</a:t>
            </a:r>
            <a:endParaRPr dirty="0"/>
          </a:p>
        </p:txBody>
      </p:sp>
    </p:spTree>
    <p:extLst>
      <p:ext uri="{BB962C8B-B14F-4D97-AF65-F5344CB8AC3E}">
        <p14:creationId xmlns:p14="http://schemas.microsoft.com/office/powerpoint/2010/main" val="263987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71"/>
        <p:cNvGrpSpPr/>
        <p:nvPr/>
      </p:nvGrpSpPr>
      <p:grpSpPr>
        <a:xfrm>
          <a:off x="0" y="0"/>
          <a:ext cx="0" cy="0"/>
          <a:chOff x="0" y="0"/>
          <a:chExt cx="0" cy="0"/>
        </a:xfrm>
      </p:grpSpPr>
      <p:sp>
        <p:nvSpPr>
          <p:cNvPr id="5772" name="Google Shape;5772;p53"/>
          <p:cNvSpPr txBox="1">
            <a:spLocks noGrp="1"/>
          </p:cNvSpPr>
          <p:nvPr>
            <p:ph type="title"/>
          </p:nvPr>
        </p:nvSpPr>
        <p:spPr>
          <a:xfrm>
            <a:off x="0" y="38536"/>
            <a:ext cx="7717500" cy="572700"/>
          </a:xfrm>
          <a:prstGeom prst="rect">
            <a:avLst/>
          </a:prstGeom>
          <a:effectLst>
            <a:softEdge rad="154548"/>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REPORTS</a:t>
            </a:r>
            <a:endParaRPr dirty="0"/>
          </a:p>
        </p:txBody>
      </p:sp>
      <p:grpSp>
        <p:nvGrpSpPr>
          <p:cNvPr id="5774" name="Google Shape;5774;p53"/>
          <p:cNvGrpSpPr/>
          <p:nvPr/>
        </p:nvGrpSpPr>
        <p:grpSpPr>
          <a:xfrm>
            <a:off x="693493" y="1020224"/>
            <a:ext cx="7737243" cy="3654035"/>
            <a:chOff x="693493" y="1020224"/>
            <a:chExt cx="7737243" cy="3654035"/>
          </a:xfrm>
        </p:grpSpPr>
        <p:sp>
          <p:nvSpPr>
            <p:cNvPr id="5775" name="Google Shape;5775;p53"/>
            <p:cNvSpPr/>
            <p:nvPr/>
          </p:nvSpPr>
          <p:spPr>
            <a:xfrm>
              <a:off x="5241190" y="4539013"/>
              <a:ext cx="134780" cy="135107"/>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3"/>
            <p:cNvSpPr/>
            <p:nvPr/>
          </p:nvSpPr>
          <p:spPr>
            <a:xfrm>
              <a:off x="2449415" y="1606062"/>
              <a:ext cx="135108" cy="135082"/>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3"/>
            <p:cNvSpPr/>
            <p:nvPr/>
          </p:nvSpPr>
          <p:spPr>
            <a:xfrm>
              <a:off x="2451247" y="453953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8" name="Google Shape;5778;p53"/>
            <p:cNvGrpSpPr/>
            <p:nvPr/>
          </p:nvGrpSpPr>
          <p:grpSpPr>
            <a:xfrm>
              <a:off x="8046950" y="2863117"/>
              <a:ext cx="383787" cy="340479"/>
              <a:chOff x="7970750" y="3220904"/>
              <a:chExt cx="383787" cy="340479"/>
            </a:xfrm>
          </p:grpSpPr>
          <p:sp>
            <p:nvSpPr>
              <p:cNvPr id="5779" name="Google Shape;5779;p53"/>
              <p:cNvSpPr/>
              <p:nvPr/>
            </p:nvSpPr>
            <p:spPr>
              <a:xfrm>
                <a:off x="7970750" y="3220904"/>
                <a:ext cx="383787" cy="340479"/>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3"/>
              <p:cNvSpPr/>
              <p:nvPr/>
            </p:nvSpPr>
            <p:spPr>
              <a:xfrm>
                <a:off x="8114660" y="3252122"/>
                <a:ext cx="192392" cy="259127"/>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53"/>
            <p:cNvGrpSpPr/>
            <p:nvPr/>
          </p:nvGrpSpPr>
          <p:grpSpPr>
            <a:xfrm>
              <a:off x="5137392" y="1020224"/>
              <a:ext cx="383802" cy="340561"/>
              <a:chOff x="5299317" y="1488437"/>
              <a:chExt cx="383802" cy="340561"/>
            </a:xfrm>
          </p:grpSpPr>
          <p:sp>
            <p:nvSpPr>
              <p:cNvPr id="5782" name="Google Shape;5782;p53"/>
              <p:cNvSpPr/>
              <p:nvPr/>
            </p:nvSpPr>
            <p:spPr>
              <a:xfrm>
                <a:off x="5299317" y="148843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3"/>
              <p:cNvSpPr/>
              <p:nvPr/>
            </p:nvSpPr>
            <p:spPr>
              <a:xfrm>
                <a:off x="5443184" y="151959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53"/>
            <p:cNvGrpSpPr/>
            <p:nvPr/>
          </p:nvGrpSpPr>
          <p:grpSpPr>
            <a:xfrm>
              <a:off x="693493" y="3424010"/>
              <a:ext cx="383802" cy="340633"/>
              <a:chOff x="721768" y="3043010"/>
              <a:chExt cx="383802" cy="340633"/>
            </a:xfrm>
          </p:grpSpPr>
          <p:sp>
            <p:nvSpPr>
              <p:cNvPr id="5785" name="Google Shape;5785;p53"/>
              <p:cNvSpPr/>
              <p:nvPr/>
            </p:nvSpPr>
            <p:spPr>
              <a:xfrm>
                <a:off x="721768" y="30430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3"/>
              <p:cNvSpPr/>
              <p:nvPr/>
            </p:nvSpPr>
            <p:spPr>
              <a:xfrm>
                <a:off x="863997" y="30741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7" name="Google Shape;5787;p53"/>
          <p:cNvSpPr/>
          <p:nvPr/>
        </p:nvSpPr>
        <p:spPr>
          <a:xfrm>
            <a:off x="5239050" y="1606062"/>
            <a:ext cx="135108" cy="135082"/>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5EE91D74-B6CC-BD99-548F-A94073120A5B}"/>
              </a:ext>
            </a:extLst>
          </p:cNvPr>
          <p:cNvPicPr>
            <a:picLocks noChangeAspect="1" noChangeArrowheads="1"/>
          </p:cNvPicPr>
          <p:nvPr/>
        </p:nvPicPr>
        <p:blipFill>
          <a:blip r:embed="rId3">
            <a:alphaModFix amt="90000"/>
            <a:extLst>
              <a:ext uri="{28A0092B-C50C-407E-A947-70E740481C1C}">
                <a14:useLocalDpi xmlns:a14="http://schemas.microsoft.com/office/drawing/2010/main" val="0"/>
              </a:ext>
            </a:extLst>
          </a:blip>
          <a:srcRect/>
          <a:stretch>
            <a:fillRect/>
          </a:stretch>
        </p:blipFill>
        <p:spPr bwMode="auto">
          <a:xfrm>
            <a:off x="2516969" y="1110744"/>
            <a:ext cx="6497270" cy="3686717"/>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4278F4-55C0-4A02-35F3-7FBDA03741CC}"/>
              </a:ext>
            </a:extLst>
          </p:cNvPr>
          <p:cNvSpPr txBox="1"/>
          <p:nvPr/>
        </p:nvSpPr>
        <p:spPr>
          <a:xfrm>
            <a:off x="190912" y="2654772"/>
            <a:ext cx="2254102" cy="523220"/>
          </a:xfrm>
          <a:prstGeom prst="rect">
            <a:avLst/>
          </a:prstGeom>
          <a:noFill/>
        </p:spPr>
        <p:txBody>
          <a:bodyPr wrap="square" rtlCol="0">
            <a:spAutoFit/>
          </a:bodyPr>
          <a:lstStyle/>
          <a:p>
            <a:r>
              <a:rPr lang="en-US" b="0" i="0" u="none" strike="noStrike" dirty="0">
                <a:solidFill>
                  <a:srgbClr val="000000"/>
                </a:solidFill>
                <a:effectLst/>
                <a:latin typeface="Times New Roman" panose="02020603050405020304" pitchFamily="18" charset="0"/>
              </a:rPr>
              <a:t>Total number of vaccines administered by Hospital.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91"/>
        <p:cNvGrpSpPr/>
        <p:nvPr/>
      </p:nvGrpSpPr>
      <p:grpSpPr>
        <a:xfrm>
          <a:off x="0" y="0"/>
          <a:ext cx="0" cy="0"/>
          <a:chOff x="0" y="0"/>
          <a:chExt cx="0" cy="0"/>
        </a:xfrm>
      </p:grpSpPr>
      <p:grpSp>
        <p:nvGrpSpPr>
          <p:cNvPr id="5824" name="Google Shape;5824;p54"/>
          <p:cNvGrpSpPr/>
          <p:nvPr/>
        </p:nvGrpSpPr>
        <p:grpSpPr>
          <a:xfrm>
            <a:off x="3278743" y="1123590"/>
            <a:ext cx="594206" cy="3409955"/>
            <a:chOff x="-672962" y="614200"/>
            <a:chExt cx="639550" cy="4581425"/>
          </a:xfrm>
        </p:grpSpPr>
        <p:sp>
          <p:nvSpPr>
            <p:cNvPr id="5825" name="Google Shape;5825;p54"/>
            <p:cNvSpPr/>
            <p:nvPr/>
          </p:nvSpPr>
          <p:spPr>
            <a:xfrm rot="-5400000">
              <a:off x="-423575" y="3759113"/>
              <a:ext cx="140775" cy="639550"/>
            </a:xfrm>
            <a:custGeom>
              <a:avLst/>
              <a:gdLst/>
              <a:ahLst/>
              <a:cxnLst/>
              <a:rect l="l" t="t" r="r" b="b"/>
              <a:pathLst>
                <a:path w="5631" h="25582" extrusionOk="0">
                  <a:moveTo>
                    <a:pt x="2713" y="1"/>
                  </a:moveTo>
                  <a:cubicBezTo>
                    <a:pt x="2711" y="1"/>
                    <a:pt x="2709" y="1"/>
                    <a:pt x="2707" y="1"/>
                  </a:cubicBezTo>
                  <a:cubicBezTo>
                    <a:pt x="1186" y="16"/>
                    <a:pt x="0" y="5751"/>
                    <a:pt x="67" y="12814"/>
                  </a:cubicBezTo>
                  <a:cubicBezTo>
                    <a:pt x="127" y="19867"/>
                    <a:pt x="1406" y="25582"/>
                    <a:pt x="2918" y="25582"/>
                  </a:cubicBezTo>
                  <a:cubicBezTo>
                    <a:pt x="2920" y="25582"/>
                    <a:pt x="2922" y="25582"/>
                    <a:pt x="2924" y="25582"/>
                  </a:cubicBezTo>
                  <a:cubicBezTo>
                    <a:pt x="4445" y="25567"/>
                    <a:pt x="5631" y="19831"/>
                    <a:pt x="5564" y="12769"/>
                  </a:cubicBezTo>
                  <a:cubicBezTo>
                    <a:pt x="5504" y="5715"/>
                    <a:pt x="4225" y="1"/>
                    <a:pt x="2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4"/>
            <p:cNvSpPr/>
            <p:nvPr/>
          </p:nvSpPr>
          <p:spPr>
            <a:xfrm rot="-5400000">
              <a:off x="-1864144" y="2554156"/>
              <a:ext cx="2795250" cy="233505"/>
            </a:xfrm>
            <a:custGeom>
              <a:avLst/>
              <a:gdLst/>
              <a:ahLst/>
              <a:cxnLst/>
              <a:rect l="l" t="t" r="r" b="b"/>
              <a:pathLst>
                <a:path w="111810" h="9204" extrusionOk="0">
                  <a:moveTo>
                    <a:pt x="0" y="0"/>
                  </a:moveTo>
                  <a:lnTo>
                    <a:pt x="0" y="9203"/>
                  </a:lnTo>
                  <a:lnTo>
                    <a:pt x="111809" y="8950"/>
                  </a:lnTo>
                  <a:cubicBezTo>
                    <a:pt x="111809" y="8950"/>
                    <a:pt x="109438" y="6019"/>
                    <a:pt x="104777" y="5258"/>
                  </a:cubicBezTo>
                  <a:cubicBezTo>
                    <a:pt x="100115" y="4490"/>
                    <a:pt x="90025" y="2208"/>
                    <a:pt x="88928" y="1358"/>
                  </a:cubicBezTo>
                  <a:cubicBezTo>
                    <a:pt x="87825" y="507"/>
                    <a:pt x="84685" y="0"/>
                    <a:pt x="81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4"/>
            <p:cNvSpPr/>
            <p:nvPr/>
          </p:nvSpPr>
          <p:spPr>
            <a:xfrm rot="-5400000">
              <a:off x="-1644733" y="2555875"/>
              <a:ext cx="2795250" cy="230100"/>
            </a:xfrm>
            <a:custGeom>
              <a:avLst/>
              <a:gdLst/>
              <a:ahLst/>
              <a:cxnLst/>
              <a:rect l="l" t="t" r="r" b="b"/>
              <a:pathLst>
                <a:path w="111810" h="9204" extrusionOk="0">
                  <a:moveTo>
                    <a:pt x="0" y="0"/>
                  </a:moveTo>
                  <a:lnTo>
                    <a:pt x="0" y="9203"/>
                  </a:lnTo>
                  <a:lnTo>
                    <a:pt x="81292" y="9203"/>
                  </a:lnTo>
                  <a:cubicBezTo>
                    <a:pt x="84685" y="9203"/>
                    <a:pt x="87825" y="8689"/>
                    <a:pt x="88928" y="7838"/>
                  </a:cubicBezTo>
                  <a:cubicBezTo>
                    <a:pt x="90025" y="6988"/>
                    <a:pt x="100115" y="4706"/>
                    <a:pt x="104777" y="3945"/>
                  </a:cubicBezTo>
                  <a:cubicBezTo>
                    <a:pt x="109438" y="3185"/>
                    <a:pt x="111809" y="246"/>
                    <a:pt x="111809" y="246"/>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4"/>
            <p:cNvSpPr/>
            <p:nvPr/>
          </p:nvSpPr>
          <p:spPr>
            <a:xfrm rot="-5400000">
              <a:off x="-398700" y="1633888"/>
              <a:ext cx="73875" cy="568700"/>
            </a:xfrm>
            <a:custGeom>
              <a:avLst/>
              <a:gdLst/>
              <a:ahLst/>
              <a:cxnLst/>
              <a:rect l="l" t="t" r="r" b="b"/>
              <a:pathLst>
                <a:path w="2955" h="22748" extrusionOk="0">
                  <a:moveTo>
                    <a:pt x="2648" y="1"/>
                  </a:moveTo>
                  <a:lnTo>
                    <a:pt x="113" y="23"/>
                  </a:lnTo>
                  <a:cubicBezTo>
                    <a:pt x="53" y="23"/>
                    <a:pt x="1" y="68"/>
                    <a:pt x="1" y="135"/>
                  </a:cubicBezTo>
                  <a:lnTo>
                    <a:pt x="195" y="22636"/>
                  </a:lnTo>
                  <a:cubicBezTo>
                    <a:pt x="202" y="22703"/>
                    <a:pt x="247" y="22747"/>
                    <a:pt x="314" y="22747"/>
                  </a:cubicBezTo>
                  <a:lnTo>
                    <a:pt x="2842" y="22725"/>
                  </a:lnTo>
                  <a:cubicBezTo>
                    <a:pt x="2909" y="22725"/>
                    <a:pt x="2954" y="22673"/>
                    <a:pt x="2954" y="22613"/>
                  </a:cubicBezTo>
                  <a:lnTo>
                    <a:pt x="2760" y="113"/>
                  </a:lnTo>
                  <a:cubicBezTo>
                    <a:pt x="2760" y="46"/>
                    <a:pt x="2708" y="1"/>
                    <a:pt x="2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4"/>
            <p:cNvSpPr/>
            <p:nvPr/>
          </p:nvSpPr>
          <p:spPr>
            <a:xfrm rot="-5400000">
              <a:off x="-419287" y="3771800"/>
              <a:ext cx="132225" cy="639175"/>
            </a:xfrm>
            <a:custGeom>
              <a:avLst/>
              <a:gdLst/>
              <a:ahLst/>
              <a:cxnLst/>
              <a:rect l="l" t="t" r="r" b="b"/>
              <a:pathLst>
                <a:path w="5289" h="25567" extrusionOk="0">
                  <a:moveTo>
                    <a:pt x="2901" y="0"/>
                  </a:moveTo>
                  <a:cubicBezTo>
                    <a:pt x="2899" y="0"/>
                    <a:pt x="2897" y="0"/>
                    <a:pt x="2895" y="0"/>
                  </a:cubicBezTo>
                  <a:cubicBezTo>
                    <a:pt x="963" y="15"/>
                    <a:pt x="1" y="6459"/>
                    <a:pt x="53" y="12806"/>
                  </a:cubicBezTo>
                  <a:cubicBezTo>
                    <a:pt x="113" y="19152"/>
                    <a:pt x="1177" y="25566"/>
                    <a:pt x="3112" y="25566"/>
                  </a:cubicBezTo>
                  <a:cubicBezTo>
                    <a:pt x="3114" y="25566"/>
                    <a:pt x="3116" y="25566"/>
                    <a:pt x="3118" y="25566"/>
                  </a:cubicBezTo>
                  <a:cubicBezTo>
                    <a:pt x="4095" y="25559"/>
                    <a:pt x="4819" y="23918"/>
                    <a:pt x="5289" y="21479"/>
                  </a:cubicBezTo>
                  <a:lnTo>
                    <a:pt x="4602" y="21479"/>
                  </a:lnTo>
                  <a:cubicBezTo>
                    <a:pt x="4170" y="23664"/>
                    <a:pt x="3603" y="24895"/>
                    <a:pt x="3111" y="24895"/>
                  </a:cubicBezTo>
                  <a:cubicBezTo>
                    <a:pt x="3110" y="24895"/>
                    <a:pt x="3109" y="24895"/>
                    <a:pt x="3109" y="24895"/>
                  </a:cubicBezTo>
                  <a:cubicBezTo>
                    <a:pt x="2161" y="24895"/>
                    <a:pt x="791" y="20302"/>
                    <a:pt x="724" y="12806"/>
                  </a:cubicBezTo>
                  <a:cubicBezTo>
                    <a:pt x="665" y="5295"/>
                    <a:pt x="1947" y="679"/>
                    <a:pt x="2902" y="672"/>
                  </a:cubicBezTo>
                  <a:cubicBezTo>
                    <a:pt x="2903" y="672"/>
                    <a:pt x="2905" y="672"/>
                    <a:pt x="2906" y="672"/>
                  </a:cubicBezTo>
                  <a:cubicBezTo>
                    <a:pt x="3390" y="672"/>
                    <a:pt x="3985" y="1886"/>
                    <a:pt x="4453" y="4057"/>
                  </a:cubicBezTo>
                  <a:lnTo>
                    <a:pt x="5139" y="4050"/>
                  </a:lnTo>
                  <a:cubicBezTo>
                    <a:pt x="4626" y="1624"/>
                    <a:pt x="3875"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4"/>
            <p:cNvSpPr/>
            <p:nvPr/>
          </p:nvSpPr>
          <p:spPr>
            <a:xfrm rot="-5400000">
              <a:off x="-415362" y="4877800"/>
              <a:ext cx="124175" cy="492075"/>
            </a:xfrm>
            <a:custGeom>
              <a:avLst/>
              <a:gdLst/>
              <a:ahLst/>
              <a:cxnLst/>
              <a:rect l="l" t="t" r="r" b="b"/>
              <a:pathLst>
                <a:path w="4967" h="19683" extrusionOk="0">
                  <a:moveTo>
                    <a:pt x="2401" y="1"/>
                  </a:moveTo>
                  <a:cubicBezTo>
                    <a:pt x="2399" y="1"/>
                    <a:pt x="2396" y="1"/>
                    <a:pt x="2394" y="1"/>
                  </a:cubicBezTo>
                  <a:cubicBezTo>
                    <a:pt x="1052" y="8"/>
                    <a:pt x="0" y="4423"/>
                    <a:pt x="45" y="9860"/>
                  </a:cubicBezTo>
                  <a:cubicBezTo>
                    <a:pt x="89" y="15288"/>
                    <a:pt x="1219" y="19682"/>
                    <a:pt x="2559" y="19682"/>
                  </a:cubicBezTo>
                  <a:cubicBezTo>
                    <a:pt x="2561" y="19682"/>
                    <a:pt x="2563" y="19682"/>
                    <a:pt x="2566" y="19682"/>
                  </a:cubicBezTo>
                  <a:cubicBezTo>
                    <a:pt x="3915" y="19667"/>
                    <a:pt x="4967" y="15252"/>
                    <a:pt x="4922" y="9823"/>
                  </a:cubicBezTo>
                  <a:cubicBezTo>
                    <a:pt x="4870" y="4395"/>
                    <a:pt x="3748" y="1"/>
                    <a:pt x="2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4"/>
            <p:cNvSpPr/>
            <p:nvPr/>
          </p:nvSpPr>
          <p:spPr>
            <a:xfrm rot="-5400000">
              <a:off x="-416200" y="4873238"/>
              <a:ext cx="126050" cy="518725"/>
            </a:xfrm>
            <a:custGeom>
              <a:avLst/>
              <a:gdLst/>
              <a:ahLst/>
              <a:cxnLst/>
              <a:rect l="l" t="t" r="r" b="b"/>
              <a:pathLst>
                <a:path w="5042" h="20749" extrusionOk="0">
                  <a:moveTo>
                    <a:pt x="2782" y="0"/>
                  </a:moveTo>
                  <a:cubicBezTo>
                    <a:pt x="2780" y="0"/>
                    <a:pt x="2777" y="0"/>
                    <a:pt x="2775" y="0"/>
                  </a:cubicBezTo>
                  <a:cubicBezTo>
                    <a:pt x="925" y="15"/>
                    <a:pt x="0" y="5251"/>
                    <a:pt x="45" y="10404"/>
                  </a:cubicBezTo>
                  <a:cubicBezTo>
                    <a:pt x="90" y="15550"/>
                    <a:pt x="1109" y="20748"/>
                    <a:pt x="2953" y="20748"/>
                  </a:cubicBezTo>
                  <a:cubicBezTo>
                    <a:pt x="2956" y="20748"/>
                    <a:pt x="2958" y="20748"/>
                    <a:pt x="2961" y="20748"/>
                  </a:cubicBezTo>
                  <a:cubicBezTo>
                    <a:pt x="3893" y="20741"/>
                    <a:pt x="4587" y="19406"/>
                    <a:pt x="5042" y="17429"/>
                  </a:cubicBezTo>
                  <a:lnTo>
                    <a:pt x="4393" y="17429"/>
                  </a:lnTo>
                  <a:cubicBezTo>
                    <a:pt x="3975" y="19204"/>
                    <a:pt x="3423" y="20204"/>
                    <a:pt x="2961" y="20204"/>
                  </a:cubicBezTo>
                  <a:cubicBezTo>
                    <a:pt x="2960" y="20204"/>
                    <a:pt x="2959" y="20204"/>
                    <a:pt x="2958" y="20204"/>
                  </a:cubicBezTo>
                  <a:cubicBezTo>
                    <a:pt x="2049" y="20204"/>
                    <a:pt x="746" y="16476"/>
                    <a:pt x="694" y="10389"/>
                  </a:cubicBezTo>
                  <a:cubicBezTo>
                    <a:pt x="642" y="4303"/>
                    <a:pt x="1880" y="552"/>
                    <a:pt x="2789" y="545"/>
                  </a:cubicBezTo>
                  <a:cubicBezTo>
                    <a:pt x="2791" y="545"/>
                    <a:pt x="2793" y="545"/>
                    <a:pt x="2795" y="545"/>
                  </a:cubicBezTo>
                  <a:cubicBezTo>
                    <a:pt x="3256" y="545"/>
                    <a:pt x="3813" y="1528"/>
                    <a:pt x="4274" y="3289"/>
                  </a:cubicBezTo>
                  <a:lnTo>
                    <a:pt x="4922" y="3282"/>
                  </a:lnTo>
                  <a:cubicBezTo>
                    <a:pt x="4432" y="1318"/>
                    <a:pt x="3718" y="0"/>
                    <a:pt x="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4"/>
            <p:cNvSpPr/>
            <p:nvPr/>
          </p:nvSpPr>
          <p:spPr>
            <a:xfrm rot="-5400000">
              <a:off x="-869375" y="4480488"/>
              <a:ext cx="1032375" cy="344950"/>
            </a:xfrm>
            <a:custGeom>
              <a:avLst/>
              <a:gdLst/>
              <a:ahLst/>
              <a:cxnLst/>
              <a:rect l="l" t="t" r="r" b="b"/>
              <a:pathLst>
                <a:path w="41295" h="13798" extrusionOk="0">
                  <a:moveTo>
                    <a:pt x="39997" y="1209"/>
                  </a:moveTo>
                  <a:lnTo>
                    <a:pt x="40087" y="12247"/>
                  </a:lnTo>
                  <a:lnTo>
                    <a:pt x="1305" y="12590"/>
                  </a:lnTo>
                  <a:lnTo>
                    <a:pt x="1216" y="1544"/>
                  </a:lnTo>
                  <a:lnTo>
                    <a:pt x="39997" y="1209"/>
                  </a:lnTo>
                  <a:close/>
                  <a:moveTo>
                    <a:pt x="41175" y="1"/>
                  </a:moveTo>
                  <a:lnTo>
                    <a:pt x="0" y="366"/>
                  </a:lnTo>
                  <a:lnTo>
                    <a:pt x="120" y="13798"/>
                  </a:lnTo>
                  <a:lnTo>
                    <a:pt x="41295" y="13432"/>
                  </a:lnTo>
                  <a:lnTo>
                    <a:pt x="41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4"/>
            <p:cNvSpPr/>
            <p:nvPr/>
          </p:nvSpPr>
          <p:spPr>
            <a:xfrm rot="-5400000">
              <a:off x="-743775" y="984613"/>
              <a:ext cx="768500" cy="27675"/>
            </a:xfrm>
            <a:custGeom>
              <a:avLst/>
              <a:gdLst/>
              <a:ahLst/>
              <a:cxnLst/>
              <a:rect l="l" t="t" r="r" b="b"/>
              <a:pathLst>
                <a:path w="30740" h="1107" extrusionOk="0">
                  <a:moveTo>
                    <a:pt x="678" y="1"/>
                  </a:moveTo>
                  <a:cubicBezTo>
                    <a:pt x="673" y="1"/>
                    <a:pt x="667" y="1"/>
                    <a:pt x="661" y="2"/>
                  </a:cubicBezTo>
                  <a:cubicBezTo>
                    <a:pt x="0" y="141"/>
                    <a:pt x="113" y="1106"/>
                    <a:pt x="773" y="1106"/>
                  </a:cubicBezTo>
                  <a:cubicBezTo>
                    <a:pt x="783" y="1106"/>
                    <a:pt x="793" y="1106"/>
                    <a:pt x="803" y="1106"/>
                  </a:cubicBezTo>
                  <a:cubicBezTo>
                    <a:pt x="810" y="1106"/>
                    <a:pt x="810" y="1098"/>
                    <a:pt x="818" y="1098"/>
                  </a:cubicBezTo>
                  <a:lnTo>
                    <a:pt x="30739" y="315"/>
                  </a:lnTo>
                  <a:lnTo>
                    <a:pt x="855" y="54"/>
                  </a:lnTo>
                  <a:cubicBezTo>
                    <a:pt x="793" y="40"/>
                    <a:pt x="744"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4"/>
            <p:cNvSpPr/>
            <p:nvPr/>
          </p:nvSpPr>
          <p:spPr>
            <a:xfrm rot="-5400000">
              <a:off x="-1209650" y="2735513"/>
              <a:ext cx="1913175" cy="89150"/>
            </a:xfrm>
            <a:custGeom>
              <a:avLst/>
              <a:gdLst/>
              <a:ahLst/>
              <a:cxnLst/>
              <a:rect l="l" t="t" r="r" b="b"/>
              <a:pathLst>
                <a:path w="76527" h="3566" extrusionOk="0">
                  <a:moveTo>
                    <a:pt x="76250" y="1"/>
                  </a:moveTo>
                  <a:lnTo>
                    <a:pt x="291" y="664"/>
                  </a:lnTo>
                  <a:cubicBezTo>
                    <a:pt x="287" y="664"/>
                    <a:pt x="283" y="664"/>
                    <a:pt x="278" y="664"/>
                  </a:cubicBezTo>
                  <a:cubicBezTo>
                    <a:pt x="121" y="664"/>
                    <a:pt x="0" y="795"/>
                    <a:pt x="0" y="948"/>
                  </a:cubicBezTo>
                  <a:lnTo>
                    <a:pt x="23" y="3282"/>
                  </a:lnTo>
                  <a:cubicBezTo>
                    <a:pt x="23" y="3439"/>
                    <a:pt x="150" y="3566"/>
                    <a:pt x="306" y="3566"/>
                  </a:cubicBezTo>
                  <a:cubicBezTo>
                    <a:pt x="306" y="3566"/>
                    <a:pt x="47761" y="3029"/>
                    <a:pt x="64951" y="2753"/>
                  </a:cubicBezTo>
                  <a:cubicBezTo>
                    <a:pt x="68934" y="2686"/>
                    <a:pt x="72864" y="1850"/>
                    <a:pt x="76526" y="277"/>
                  </a:cubicBezTo>
                  <a:cubicBezTo>
                    <a:pt x="76526" y="120"/>
                    <a:pt x="76399" y="1"/>
                    <a:pt x="76250" y="1"/>
                  </a:cubicBezTo>
                  <a:close/>
                </a:path>
              </a:pathLst>
            </a:custGeom>
            <a:solidFill>
              <a:srgbClr val="CDE8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4"/>
            <p:cNvSpPr/>
            <p:nvPr/>
          </p:nvSpPr>
          <p:spPr>
            <a:xfrm rot="-5400000">
              <a:off x="-690487" y="1466650"/>
              <a:ext cx="674800" cy="355950"/>
            </a:xfrm>
            <a:custGeom>
              <a:avLst/>
              <a:gdLst/>
              <a:ahLst/>
              <a:cxnLst/>
              <a:rect l="l" t="t" r="r" b="b"/>
              <a:pathLst>
                <a:path w="26992" h="14238" extrusionOk="0">
                  <a:moveTo>
                    <a:pt x="1" y="0"/>
                  </a:moveTo>
                  <a:lnTo>
                    <a:pt x="1" y="14238"/>
                  </a:lnTo>
                  <a:cubicBezTo>
                    <a:pt x="3081" y="13730"/>
                    <a:pt x="6072" y="12806"/>
                    <a:pt x="8898" y="11486"/>
                  </a:cubicBezTo>
                  <a:cubicBezTo>
                    <a:pt x="8898" y="11486"/>
                    <a:pt x="24060" y="9062"/>
                    <a:pt x="26991" y="7384"/>
                  </a:cubicBezTo>
                  <a:lnTo>
                    <a:pt x="26991" y="6384"/>
                  </a:lnTo>
                  <a:cubicBezTo>
                    <a:pt x="24053" y="4751"/>
                    <a:pt x="8816" y="2573"/>
                    <a:pt x="8816" y="2573"/>
                  </a:cubicBezTo>
                  <a:cubicBezTo>
                    <a:pt x="6012" y="1320"/>
                    <a:pt x="3044" y="455"/>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4"/>
            <p:cNvSpPr/>
            <p:nvPr/>
          </p:nvSpPr>
          <p:spPr>
            <a:xfrm rot="-5400000">
              <a:off x="-589325" y="2041363"/>
              <a:ext cx="474725" cy="358200"/>
            </a:xfrm>
            <a:custGeom>
              <a:avLst/>
              <a:gdLst/>
              <a:ahLst/>
              <a:cxnLst/>
              <a:rect l="l" t="t" r="r" b="b"/>
              <a:pathLst>
                <a:path w="18989" h="14328" extrusionOk="0">
                  <a:moveTo>
                    <a:pt x="0" y="0"/>
                  </a:moveTo>
                  <a:lnTo>
                    <a:pt x="0" y="14327"/>
                  </a:lnTo>
                  <a:lnTo>
                    <a:pt x="18988" y="14327"/>
                  </a:lnTo>
                  <a:lnTo>
                    <a:pt x="189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4"/>
            <p:cNvSpPr/>
            <p:nvPr/>
          </p:nvSpPr>
          <p:spPr>
            <a:xfrm rot="-5400000">
              <a:off x="-589237" y="2515975"/>
              <a:ext cx="474550" cy="358200"/>
            </a:xfrm>
            <a:custGeom>
              <a:avLst/>
              <a:gdLst/>
              <a:ahLst/>
              <a:cxnLst/>
              <a:rect l="l" t="t" r="r" b="b"/>
              <a:pathLst>
                <a:path w="18982" h="14328" extrusionOk="0">
                  <a:moveTo>
                    <a:pt x="1" y="0"/>
                  </a:moveTo>
                  <a:lnTo>
                    <a:pt x="1" y="14327"/>
                  </a:lnTo>
                  <a:lnTo>
                    <a:pt x="18981" y="14327"/>
                  </a:lnTo>
                  <a:lnTo>
                    <a:pt x="189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4"/>
            <p:cNvSpPr/>
            <p:nvPr/>
          </p:nvSpPr>
          <p:spPr>
            <a:xfrm rot="-5400000">
              <a:off x="-589325" y="2990588"/>
              <a:ext cx="474725" cy="358200"/>
            </a:xfrm>
            <a:custGeom>
              <a:avLst/>
              <a:gdLst/>
              <a:ahLst/>
              <a:cxnLst/>
              <a:rect l="l" t="t" r="r" b="b"/>
              <a:pathLst>
                <a:path w="18989" h="14328" extrusionOk="0">
                  <a:moveTo>
                    <a:pt x="1" y="0"/>
                  </a:moveTo>
                  <a:lnTo>
                    <a:pt x="1" y="14327"/>
                  </a:lnTo>
                  <a:lnTo>
                    <a:pt x="18989" y="14327"/>
                  </a:lnTo>
                  <a:lnTo>
                    <a:pt x="189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4"/>
            <p:cNvSpPr/>
            <p:nvPr/>
          </p:nvSpPr>
          <p:spPr>
            <a:xfrm rot="-5400000">
              <a:off x="-589312" y="3465275"/>
              <a:ext cx="474700" cy="358200"/>
            </a:xfrm>
            <a:custGeom>
              <a:avLst/>
              <a:gdLst/>
              <a:ahLst/>
              <a:cxnLst/>
              <a:rect l="l" t="t" r="r" b="b"/>
              <a:pathLst>
                <a:path w="18988" h="14328" extrusionOk="0">
                  <a:moveTo>
                    <a:pt x="0" y="0"/>
                  </a:moveTo>
                  <a:lnTo>
                    <a:pt x="0" y="14327"/>
                  </a:lnTo>
                  <a:lnTo>
                    <a:pt x="18988" y="14327"/>
                  </a:lnTo>
                  <a:lnTo>
                    <a:pt x="189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4"/>
            <p:cNvSpPr/>
            <p:nvPr/>
          </p:nvSpPr>
          <p:spPr>
            <a:xfrm rot="-5400000">
              <a:off x="-497412" y="3674100"/>
              <a:ext cx="21300" cy="103500"/>
            </a:xfrm>
            <a:custGeom>
              <a:avLst/>
              <a:gdLst/>
              <a:ahLst/>
              <a:cxnLst/>
              <a:rect l="l" t="t" r="r" b="b"/>
              <a:pathLst>
                <a:path w="852" h="4140" extrusionOk="0">
                  <a:moveTo>
                    <a:pt x="1" y="0"/>
                  </a:moveTo>
                  <a:lnTo>
                    <a:pt x="46" y="4139"/>
                  </a:lnTo>
                  <a:lnTo>
                    <a:pt x="851" y="4139"/>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4"/>
            <p:cNvSpPr/>
            <p:nvPr/>
          </p:nvSpPr>
          <p:spPr>
            <a:xfrm rot="-5400000">
              <a:off x="-498812" y="3521500"/>
              <a:ext cx="21275" cy="103675"/>
            </a:xfrm>
            <a:custGeom>
              <a:avLst/>
              <a:gdLst/>
              <a:ahLst/>
              <a:cxnLst/>
              <a:rect l="l" t="t" r="r" b="b"/>
              <a:pathLst>
                <a:path w="851" h="4147" extrusionOk="0">
                  <a:moveTo>
                    <a:pt x="806" y="0"/>
                  </a:moveTo>
                  <a:lnTo>
                    <a:pt x="0" y="8"/>
                  </a:lnTo>
                  <a:lnTo>
                    <a:pt x="53" y="4147"/>
                  </a:lnTo>
                  <a:lnTo>
                    <a:pt x="851" y="4140"/>
                  </a:lnTo>
                  <a:lnTo>
                    <a:pt x="8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4"/>
            <p:cNvSpPr/>
            <p:nvPr/>
          </p:nvSpPr>
          <p:spPr>
            <a:xfrm rot="-5400000">
              <a:off x="-500112" y="3368800"/>
              <a:ext cx="21275" cy="103675"/>
            </a:xfrm>
            <a:custGeom>
              <a:avLst/>
              <a:gdLst/>
              <a:ahLst/>
              <a:cxnLst/>
              <a:rect l="l" t="t" r="r" b="b"/>
              <a:pathLst>
                <a:path w="851" h="4147" extrusionOk="0">
                  <a:moveTo>
                    <a:pt x="806" y="0"/>
                  </a:moveTo>
                  <a:lnTo>
                    <a:pt x="0" y="8"/>
                  </a:lnTo>
                  <a:lnTo>
                    <a:pt x="45" y="4147"/>
                  </a:lnTo>
                  <a:lnTo>
                    <a:pt x="851" y="4139"/>
                  </a:lnTo>
                  <a:lnTo>
                    <a:pt x="8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4"/>
            <p:cNvSpPr/>
            <p:nvPr/>
          </p:nvSpPr>
          <p:spPr>
            <a:xfrm rot="-5400000">
              <a:off x="-501425" y="3216088"/>
              <a:ext cx="21275" cy="103700"/>
            </a:xfrm>
            <a:custGeom>
              <a:avLst/>
              <a:gdLst/>
              <a:ahLst/>
              <a:cxnLst/>
              <a:rect l="l" t="t" r="r" b="b"/>
              <a:pathLst>
                <a:path w="851" h="4148" extrusionOk="0">
                  <a:moveTo>
                    <a:pt x="798" y="1"/>
                  </a:moveTo>
                  <a:lnTo>
                    <a:pt x="0" y="8"/>
                  </a:lnTo>
                  <a:lnTo>
                    <a:pt x="45" y="4148"/>
                  </a:lnTo>
                  <a:lnTo>
                    <a:pt x="851" y="4140"/>
                  </a:lnTo>
                  <a:lnTo>
                    <a:pt x="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54"/>
            <p:cNvSpPr/>
            <p:nvPr/>
          </p:nvSpPr>
          <p:spPr>
            <a:xfrm rot="-5400000">
              <a:off x="-502725" y="3063563"/>
              <a:ext cx="21275" cy="103700"/>
            </a:xfrm>
            <a:custGeom>
              <a:avLst/>
              <a:gdLst/>
              <a:ahLst/>
              <a:cxnLst/>
              <a:rect l="l" t="t" r="r" b="b"/>
              <a:pathLst>
                <a:path w="851" h="4148" extrusionOk="0">
                  <a:moveTo>
                    <a:pt x="806" y="1"/>
                  </a:moveTo>
                  <a:lnTo>
                    <a:pt x="0" y="8"/>
                  </a:lnTo>
                  <a:lnTo>
                    <a:pt x="52" y="4147"/>
                  </a:lnTo>
                  <a:lnTo>
                    <a:pt x="850" y="4140"/>
                  </a:lnTo>
                  <a:lnTo>
                    <a:pt x="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54"/>
            <p:cNvSpPr/>
            <p:nvPr/>
          </p:nvSpPr>
          <p:spPr>
            <a:xfrm rot="-5400000">
              <a:off x="-504025" y="2910863"/>
              <a:ext cx="21275" cy="103700"/>
            </a:xfrm>
            <a:custGeom>
              <a:avLst/>
              <a:gdLst/>
              <a:ahLst/>
              <a:cxnLst/>
              <a:rect l="l" t="t" r="r" b="b"/>
              <a:pathLst>
                <a:path w="851" h="4148" extrusionOk="0">
                  <a:moveTo>
                    <a:pt x="806" y="1"/>
                  </a:moveTo>
                  <a:lnTo>
                    <a:pt x="0" y="8"/>
                  </a:lnTo>
                  <a:lnTo>
                    <a:pt x="45" y="4147"/>
                  </a:lnTo>
                  <a:lnTo>
                    <a:pt x="850" y="4140"/>
                  </a:lnTo>
                  <a:lnTo>
                    <a:pt x="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4"/>
            <p:cNvSpPr/>
            <p:nvPr/>
          </p:nvSpPr>
          <p:spPr>
            <a:xfrm rot="-5400000">
              <a:off x="-505337" y="2758175"/>
              <a:ext cx="21275" cy="103675"/>
            </a:xfrm>
            <a:custGeom>
              <a:avLst/>
              <a:gdLst/>
              <a:ahLst/>
              <a:cxnLst/>
              <a:rect l="l" t="t" r="r" b="b"/>
              <a:pathLst>
                <a:path w="851" h="4147" extrusionOk="0">
                  <a:moveTo>
                    <a:pt x="798" y="0"/>
                  </a:moveTo>
                  <a:lnTo>
                    <a:pt x="0" y="8"/>
                  </a:lnTo>
                  <a:lnTo>
                    <a:pt x="45" y="4147"/>
                  </a:lnTo>
                  <a:lnTo>
                    <a:pt x="850" y="4140"/>
                  </a:lnTo>
                  <a:lnTo>
                    <a:pt x="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54"/>
            <p:cNvSpPr/>
            <p:nvPr/>
          </p:nvSpPr>
          <p:spPr>
            <a:xfrm rot="-5400000">
              <a:off x="-506825" y="2605663"/>
              <a:ext cx="21475" cy="103500"/>
            </a:xfrm>
            <a:custGeom>
              <a:avLst/>
              <a:gdLst/>
              <a:ahLst/>
              <a:cxnLst/>
              <a:rect l="l" t="t" r="r" b="b"/>
              <a:pathLst>
                <a:path w="859" h="4140" extrusionOk="0">
                  <a:moveTo>
                    <a:pt x="1" y="0"/>
                  </a:moveTo>
                  <a:lnTo>
                    <a:pt x="53" y="4139"/>
                  </a:lnTo>
                  <a:lnTo>
                    <a:pt x="858" y="4139"/>
                  </a:lnTo>
                  <a:lnTo>
                    <a:pt x="8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54"/>
            <p:cNvSpPr/>
            <p:nvPr/>
          </p:nvSpPr>
          <p:spPr>
            <a:xfrm rot="-5400000">
              <a:off x="-508037" y="2453050"/>
              <a:ext cx="21275" cy="103525"/>
            </a:xfrm>
            <a:custGeom>
              <a:avLst/>
              <a:gdLst/>
              <a:ahLst/>
              <a:cxnLst/>
              <a:rect l="l" t="t" r="r" b="b"/>
              <a:pathLst>
                <a:path w="851" h="4141" extrusionOk="0">
                  <a:moveTo>
                    <a:pt x="1" y="1"/>
                  </a:moveTo>
                  <a:lnTo>
                    <a:pt x="53" y="4140"/>
                  </a:lnTo>
                  <a:lnTo>
                    <a:pt x="851" y="4140"/>
                  </a:lnTo>
                  <a:lnTo>
                    <a:pt x="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54"/>
            <p:cNvSpPr/>
            <p:nvPr/>
          </p:nvSpPr>
          <p:spPr>
            <a:xfrm rot="-5400000">
              <a:off x="-509350" y="2300363"/>
              <a:ext cx="21275" cy="103500"/>
            </a:xfrm>
            <a:custGeom>
              <a:avLst/>
              <a:gdLst/>
              <a:ahLst/>
              <a:cxnLst/>
              <a:rect l="l" t="t" r="r" b="b"/>
              <a:pathLst>
                <a:path w="851" h="4140" extrusionOk="0">
                  <a:moveTo>
                    <a:pt x="1" y="1"/>
                  </a:moveTo>
                  <a:lnTo>
                    <a:pt x="46" y="4140"/>
                  </a:lnTo>
                  <a:lnTo>
                    <a:pt x="851" y="4140"/>
                  </a:lnTo>
                  <a:lnTo>
                    <a:pt x="7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54"/>
            <p:cNvSpPr/>
            <p:nvPr/>
          </p:nvSpPr>
          <p:spPr>
            <a:xfrm rot="-5400000">
              <a:off x="-510825" y="2147663"/>
              <a:ext cx="21450" cy="103675"/>
            </a:xfrm>
            <a:custGeom>
              <a:avLst/>
              <a:gdLst/>
              <a:ahLst/>
              <a:cxnLst/>
              <a:rect l="l" t="t" r="r" b="b"/>
              <a:pathLst>
                <a:path w="858" h="4147" extrusionOk="0">
                  <a:moveTo>
                    <a:pt x="806" y="0"/>
                  </a:moveTo>
                  <a:lnTo>
                    <a:pt x="0" y="8"/>
                  </a:lnTo>
                  <a:lnTo>
                    <a:pt x="53" y="4147"/>
                  </a:lnTo>
                  <a:lnTo>
                    <a:pt x="858" y="4139"/>
                  </a:lnTo>
                  <a:lnTo>
                    <a:pt x="8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54"/>
            <p:cNvSpPr/>
            <p:nvPr/>
          </p:nvSpPr>
          <p:spPr>
            <a:xfrm rot="-5400000">
              <a:off x="-512050" y="1995038"/>
              <a:ext cx="21275" cy="103700"/>
            </a:xfrm>
            <a:custGeom>
              <a:avLst/>
              <a:gdLst/>
              <a:ahLst/>
              <a:cxnLst/>
              <a:rect l="l" t="t" r="r" b="b"/>
              <a:pathLst>
                <a:path w="851" h="4148" extrusionOk="0">
                  <a:moveTo>
                    <a:pt x="806" y="1"/>
                  </a:moveTo>
                  <a:lnTo>
                    <a:pt x="0" y="8"/>
                  </a:lnTo>
                  <a:lnTo>
                    <a:pt x="53" y="4147"/>
                  </a:lnTo>
                  <a:lnTo>
                    <a:pt x="851" y="4140"/>
                  </a:lnTo>
                  <a:lnTo>
                    <a:pt x="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54"/>
            <p:cNvSpPr/>
            <p:nvPr/>
          </p:nvSpPr>
          <p:spPr>
            <a:xfrm rot="-5400000">
              <a:off x="-787900" y="4577438"/>
              <a:ext cx="980550" cy="137625"/>
            </a:xfrm>
            <a:custGeom>
              <a:avLst/>
              <a:gdLst/>
              <a:ahLst/>
              <a:cxnLst/>
              <a:rect l="l" t="t" r="r" b="b"/>
              <a:pathLst>
                <a:path w="39222" h="5505" extrusionOk="0">
                  <a:moveTo>
                    <a:pt x="0" y="1"/>
                  </a:moveTo>
                  <a:lnTo>
                    <a:pt x="0" y="5505"/>
                  </a:lnTo>
                  <a:lnTo>
                    <a:pt x="39222" y="5505"/>
                  </a:lnTo>
                  <a:lnTo>
                    <a:pt x="39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4"/>
            <p:cNvSpPr/>
            <p:nvPr/>
          </p:nvSpPr>
          <p:spPr>
            <a:xfrm rot="-5400000">
              <a:off x="-400420" y="3846150"/>
              <a:ext cx="86925" cy="452628"/>
            </a:xfrm>
            <a:custGeom>
              <a:avLst/>
              <a:gdLst/>
              <a:ahLst/>
              <a:cxnLst/>
              <a:rect l="l" t="t" r="r" b="b"/>
              <a:pathLst>
                <a:path w="3477" h="18407" extrusionOk="0">
                  <a:moveTo>
                    <a:pt x="1739" y="0"/>
                  </a:moveTo>
                  <a:cubicBezTo>
                    <a:pt x="777" y="0"/>
                    <a:pt x="1" y="4117"/>
                    <a:pt x="1" y="9203"/>
                  </a:cubicBezTo>
                  <a:cubicBezTo>
                    <a:pt x="1" y="14290"/>
                    <a:pt x="777" y="18406"/>
                    <a:pt x="1739" y="18406"/>
                  </a:cubicBezTo>
                  <a:cubicBezTo>
                    <a:pt x="2701" y="18406"/>
                    <a:pt x="3476" y="14290"/>
                    <a:pt x="3476" y="9203"/>
                  </a:cubicBezTo>
                  <a:cubicBezTo>
                    <a:pt x="3476" y="4117"/>
                    <a:pt x="2701"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2F664C31-C64B-1792-93CB-58004C6B0229}"/>
              </a:ext>
            </a:extLst>
          </p:cNvPr>
          <p:cNvPicPr>
            <a:picLocks noChangeAspect="1" noChangeArrowheads="1"/>
          </p:cNvPicPr>
          <p:nvPr/>
        </p:nvPicPr>
        <p:blipFill>
          <a:blip r:embed="rId3">
            <a:alphaModFix amt="97000"/>
            <a:extLst>
              <a:ext uri="{28A0092B-C50C-407E-A947-70E740481C1C}">
                <a14:useLocalDpi xmlns:a14="http://schemas.microsoft.com/office/drawing/2010/main" val="0"/>
              </a:ext>
            </a:extLst>
          </a:blip>
          <a:srcRect/>
          <a:stretch>
            <a:fillRect/>
          </a:stretch>
        </p:blipFill>
        <p:spPr bwMode="auto">
          <a:xfrm>
            <a:off x="2144708" y="1145063"/>
            <a:ext cx="6832960" cy="3937185"/>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sp>
        <p:nvSpPr>
          <p:cNvPr id="4" name="Google Shape;5772;p53">
            <a:extLst>
              <a:ext uri="{FF2B5EF4-FFF2-40B4-BE49-F238E27FC236}">
                <a16:creationId xmlns:a16="http://schemas.microsoft.com/office/drawing/2014/main" id="{45F65C2E-45F1-316D-6530-7F325C634C66}"/>
              </a:ext>
            </a:extLst>
          </p:cNvPr>
          <p:cNvSpPr txBox="1">
            <a:spLocks noGrp="1"/>
          </p:cNvSpPr>
          <p:nvPr>
            <p:ph type="title"/>
          </p:nvPr>
        </p:nvSpPr>
        <p:spPr>
          <a:xfrm>
            <a:off x="0" y="38536"/>
            <a:ext cx="7717500" cy="572700"/>
          </a:xfrm>
          <a:prstGeom prst="rect">
            <a:avLst/>
          </a:prstGeom>
          <a:effectLst>
            <a:softEdge rad="154548"/>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REPORTS</a:t>
            </a:r>
            <a:endParaRPr dirty="0"/>
          </a:p>
        </p:txBody>
      </p:sp>
      <p:sp>
        <p:nvSpPr>
          <p:cNvPr id="5" name="TextBox 4">
            <a:extLst>
              <a:ext uri="{FF2B5EF4-FFF2-40B4-BE49-F238E27FC236}">
                <a16:creationId xmlns:a16="http://schemas.microsoft.com/office/drawing/2014/main" id="{4470CC58-0B1A-79B8-00EB-7ADA57A98A9B}"/>
              </a:ext>
            </a:extLst>
          </p:cNvPr>
          <p:cNvSpPr txBox="1"/>
          <p:nvPr/>
        </p:nvSpPr>
        <p:spPr>
          <a:xfrm>
            <a:off x="83640" y="2575548"/>
            <a:ext cx="2254102" cy="523220"/>
          </a:xfrm>
          <a:prstGeom prst="rect">
            <a:avLst/>
          </a:prstGeom>
          <a:noFill/>
        </p:spPr>
        <p:txBody>
          <a:bodyPr wrap="square" rtlCol="0">
            <a:spAutoFit/>
          </a:bodyPr>
          <a:lstStyle/>
          <a:p>
            <a:r>
              <a:rPr lang="en-US" b="0" i="0" u="none" strike="noStrike" dirty="0">
                <a:solidFill>
                  <a:srgbClr val="000000"/>
                </a:solidFill>
                <a:effectLst/>
                <a:latin typeface="Times New Roman" panose="02020603050405020304" pitchFamily="18" charset="0"/>
              </a:rPr>
              <a:t>Total number of vaccines administered by region.</a:t>
            </a:r>
            <a:endParaRPr lang="en-US" dirty="0"/>
          </a:p>
        </p:txBody>
      </p:sp>
    </p:spTree>
  </p:cSld>
  <p:clrMapOvr>
    <a:masterClrMapping/>
  </p:clrMapOvr>
</p:sld>
</file>

<file path=ppt/theme/theme1.xml><?xml version="1.0" encoding="utf-8"?>
<a:theme xmlns:a="http://schemas.openxmlformats.org/drawingml/2006/main" name="COVID-19 Vaccine Breakthrough by Slidesgo">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17EACC5588C14AA55E96BCD78978AD" ma:contentTypeVersion="9" ma:contentTypeDescription="Create a new document." ma:contentTypeScope="" ma:versionID="0866cb25eae52983aaa3d99d6189416f">
  <xsd:schema xmlns:xsd="http://www.w3.org/2001/XMLSchema" xmlns:xs="http://www.w3.org/2001/XMLSchema" xmlns:p="http://schemas.microsoft.com/office/2006/metadata/properties" xmlns:ns3="290ddcca-ec38-4bea-a88a-f0369598df82" xmlns:ns4="821b2d19-32de-4956-9345-6f6fb85fd44a" targetNamespace="http://schemas.microsoft.com/office/2006/metadata/properties" ma:root="true" ma:fieldsID="39d1d5a01b36031107e0f4e33dc97ee5" ns3:_="" ns4:_="">
    <xsd:import namespace="290ddcca-ec38-4bea-a88a-f0369598df82"/>
    <xsd:import namespace="821b2d19-32de-4956-9345-6f6fb85fd44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0ddcca-ec38-4bea-a88a-f0369598df8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1b2d19-32de-4956-9345-6f6fb85fd44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1D7486-58DD-4BF4-95F5-2874F0718D5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589CB88-539F-4CDE-9542-8BDE90EAAF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0ddcca-ec38-4bea-a88a-f0369598df82"/>
    <ds:schemaRef ds:uri="821b2d19-32de-4956-9345-6f6fb85fd4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ACC0F3-31D3-46D1-8044-82EBE581D1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TotalTime>
  <Words>546</Words>
  <Application>Microsoft Office PowerPoint</Application>
  <PresentationFormat>On-screen Show (16:9)</PresentationFormat>
  <Paragraphs>67</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Cabin</vt:lpstr>
      <vt:lpstr>Roboto Condensed</vt:lpstr>
      <vt:lpstr>Alegreya Sans SC</vt:lpstr>
      <vt:lpstr>Times New Roman</vt:lpstr>
      <vt:lpstr>Anaheim</vt:lpstr>
      <vt:lpstr>Wingdings</vt:lpstr>
      <vt:lpstr>Roboto Condensed Light</vt:lpstr>
      <vt:lpstr>COVID-19 Vaccine Breakthrough by Slidesgo</vt:lpstr>
      <vt:lpstr>SEVA: SYSTEM FOR EXTENSIVE VACCINE ADMINISTRATION</vt:lpstr>
      <vt:lpstr>TEAM CONTRIBUTIONS</vt:lpstr>
      <vt:lpstr>PROBLEM STATEMENT</vt:lpstr>
      <vt:lpstr>OBJECTIVES</vt:lpstr>
      <vt:lpstr>PROPOSED SOLUTION</vt:lpstr>
      <vt:lpstr>CONCEPTS EXECUTED</vt:lpstr>
      <vt:lpstr>ERD</vt:lpstr>
      <vt:lpstr>REPORTS</vt:lpstr>
      <vt:lpstr>REPORTS</vt:lpstr>
      <vt:lpstr>REPORTS</vt:lpstr>
      <vt:lpstr>REPORTS</vt:lpstr>
      <vt:lpstr>REPORTS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VACCINE BREAKTHROUGH</dc:title>
  <dc:creator>siddh</dc:creator>
  <cp:lastModifiedBy>Siddharth Gargava</cp:lastModifiedBy>
  <cp:revision>3</cp:revision>
  <dcterms:modified xsi:type="dcterms:W3CDTF">2022-12-08T00:43:54Z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0x0101007F17EACC5588C14AA55E96BCD78978AD</vt:lpwstr>
  </property>
</Properties>
</file>